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54" name="Group 14">
            <a:extLst>
              <a:ext uri="{FF2B5EF4-FFF2-40B4-BE49-F238E27FC236}">
                <a16:creationId xmlns:a16="http://schemas.microsoft.com/office/drawing/2014/main" id="{488AAD7D-7CC1-4545-BEC0-1ABD8CCA52B9}"/>
              </a:ext>
            </a:extLst>
          </p:cNvPr>
          <p:cNvGrpSpPr/>
          <p:nvPr/>
        </p:nvGrpSpPr>
        <p:grpSpPr>
          <a:xfrm>
            <a:off x="610417" y="1938200"/>
            <a:ext cx="5472000" cy="1152128"/>
            <a:chOff x="-568416" y="1916832"/>
            <a:chExt cx="4104456" cy="1152128"/>
          </a:xfrm>
        </p:grpSpPr>
        <p:sp>
          <p:nvSpPr>
            <p:cNvPr id="355" name="Right Arrow 8">
              <a:extLst>
                <a:ext uri="{FF2B5EF4-FFF2-40B4-BE49-F238E27FC236}">
                  <a16:creationId xmlns:a16="http://schemas.microsoft.com/office/drawing/2014/main" id="{5936545F-3645-4E4D-BB15-B4D26342E60B}"/>
                </a:ext>
              </a:extLst>
            </p:cNvPr>
            <p:cNvSpPr/>
            <p:nvPr/>
          </p:nvSpPr>
          <p:spPr>
            <a:xfrm>
              <a:off x="-568416" y="19168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4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042AAAA4-9976-48E9-A5BC-7D980A5E0A63}"/>
                </a:ext>
              </a:extLst>
            </p:cNvPr>
            <p:cNvSpPr txBox="1"/>
            <p:nvPr/>
          </p:nvSpPr>
          <p:spPr>
            <a:xfrm>
              <a:off x="633925" y="2214555"/>
              <a:ext cx="2326398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7" name="Group 13">
            <a:extLst>
              <a:ext uri="{FF2B5EF4-FFF2-40B4-BE49-F238E27FC236}">
                <a16:creationId xmlns:a16="http://schemas.microsoft.com/office/drawing/2014/main" id="{ACB1BEF4-F638-4743-9ACD-3D6537C77D75}"/>
              </a:ext>
            </a:extLst>
          </p:cNvPr>
          <p:cNvGrpSpPr/>
          <p:nvPr/>
        </p:nvGrpSpPr>
        <p:grpSpPr>
          <a:xfrm>
            <a:off x="6105525" y="1938200"/>
            <a:ext cx="5472000" cy="1152128"/>
            <a:chOff x="4694684" y="1960632"/>
            <a:chExt cx="4104456" cy="1152128"/>
          </a:xfrm>
        </p:grpSpPr>
        <p:sp>
          <p:nvSpPr>
            <p:cNvPr id="358" name="Right Arrow 11">
              <a:extLst>
                <a:ext uri="{FF2B5EF4-FFF2-40B4-BE49-F238E27FC236}">
                  <a16:creationId xmlns:a16="http://schemas.microsoft.com/office/drawing/2014/main" id="{3F4102BF-0771-4FA5-9E21-631CB2F697B6}"/>
                </a:ext>
              </a:extLst>
            </p:cNvPr>
            <p:cNvSpPr/>
            <p:nvPr/>
          </p:nvSpPr>
          <p:spPr>
            <a:xfrm rot="10800000">
              <a:off x="4694684" y="19606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1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638481F0-E094-4C3C-AE9C-06EC842A718F}"/>
                </a:ext>
              </a:extLst>
            </p:cNvPr>
            <p:cNvSpPr txBox="1"/>
            <p:nvPr/>
          </p:nvSpPr>
          <p:spPr>
            <a:xfrm>
              <a:off x="5272684" y="2258355"/>
              <a:ext cx="2327159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0" name="Group 21">
            <a:extLst>
              <a:ext uri="{FF2B5EF4-FFF2-40B4-BE49-F238E27FC236}">
                <a16:creationId xmlns:a16="http://schemas.microsoft.com/office/drawing/2014/main" id="{BE9BEE4F-8196-45F1-8E3B-CB164650B8AD}"/>
              </a:ext>
            </a:extLst>
          </p:cNvPr>
          <p:cNvGrpSpPr/>
          <p:nvPr/>
        </p:nvGrpSpPr>
        <p:grpSpPr>
          <a:xfrm>
            <a:off x="2081649" y="3322629"/>
            <a:ext cx="3359796" cy="2764802"/>
            <a:chOff x="1395848" y="3256486"/>
            <a:chExt cx="2952327" cy="2764802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8EB7A613-3623-4E1D-B4BC-3DA32B460323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0C8E44CF-A50F-4BD8-B009-D64B077A569F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8945247C-C721-4645-8B89-84A2323F3751}"/>
                </a:ext>
              </a:extLst>
            </p:cNvPr>
            <p:cNvSpPr txBox="1"/>
            <p:nvPr/>
          </p:nvSpPr>
          <p:spPr>
            <a:xfrm>
              <a:off x="1395848" y="5190291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64" name="TextBox 363">
              <a:extLst>
                <a:ext uri="{FF2B5EF4-FFF2-40B4-BE49-F238E27FC236}">
                  <a16:creationId xmlns:a16="http://schemas.microsoft.com/office/drawing/2014/main" id="{69433733-33EF-4296-9789-EB3F5388CA2D}"/>
                </a:ext>
              </a:extLst>
            </p:cNvPr>
            <p:cNvSpPr txBox="1"/>
            <p:nvPr/>
          </p:nvSpPr>
          <p:spPr>
            <a:xfrm>
              <a:off x="1395848" y="4921423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365" name="Group 23">
            <a:extLst>
              <a:ext uri="{FF2B5EF4-FFF2-40B4-BE49-F238E27FC236}">
                <a16:creationId xmlns:a16="http://schemas.microsoft.com/office/drawing/2014/main" id="{C0445301-D3EF-421D-9B1C-639795E2342B}"/>
              </a:ext>
            </a:extLst>
          </p:cNvPr>
          <p:cNvGrpSpPr/>
          <p:nvPr/>
        </p:nvGrpSpPr>
        <p:grpSpPr>
          <a:xfrm>
            <a:off x="6761807" y="3322629"/>
            <a:ext cx="3359796" cy="2764802"/>
            <a:chOff x="1395848" y="3256486"/>
            <a:chExt cx="2952327" cy="2764802"/>
          </a:xfrm>
        </p:grpSpPr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85629F2D-18A4-4AD5-AACA-A8E16D1D3A6F}"/>
                </a:ext>
              </a:extLst>
            </p:cNvPr>
            <p:cNvSpPr txBox="1"/>
            <p:nvPr/>
          </p:nvSpPr>
          <p:spPr>
            <a:xfrm>
              <a:off x="1395848" y="3510825"/>
              <a:ext cx="29523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audience. </a:t>
              </a:r>
            </a:p>
          </p:txBody>
        </p:sp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436CD9C1-B6A0-4CDD-AF41-849BD1E70473}"/>
                </a:ext>
              </a:extLst>
            </p:cNvPr>
            <p:cNvSpPr txBox="1"/>
            <p:nvPr/>
          </p:nvSpPr>
          <p:spPr>
            <a:xfrm>
              <a:off x="1395848" y="3256486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F719927B-FCFD-4C4C-9E0E-FFD1D40C71AB}"/>
                </a:ext>
              </a:extLst>
            </p:cNvPr>
            <p:cNvSpPr txBox="1"/>
            <p:nvPr/>
          </p:nvSpPr>
          <p:spPr>
            <a:xfrm>
              <a:off x="1395848" y="5190291"/>
              <a:ext cx="2952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0" indent="-171450" algn="r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3D3038BE-B252-4C75-BC5D-F5EC4B53051C}"/>
                </a:ext>
              </a:extLst>
            </p:cNvPr>
            <p:cNvSpPr txBox="1"/>
            <p:nvPr/>
          </p:nvSpPr>
          <p:spPr>
            <a:xfrm>
              <a:off x="1395848" y="4921423"/>
              <a:ext cx="29523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70" name="Rounded Rectangle 27">
            <a:extLst>
              <a:ext uri="{FF2B5EF4-FFF2-40B4-BE49-F238E27FC236}">
                <a16:creationId xmlns:a16="http://schemas.microsoft.com/office/drawing/2014/main" id="{119D4E1C-85EC-4831-8C0B-CB0743C27C71}"/>
              </a:ext>
            </a:extLst>
          </p:cNvPr>
          <p:cNvSpPr/>
          <p:nvPr/>
        </p:nvSpPr>
        <p:spPr>
          <a:xfrm>
            <a:off x="1473059" y="3383194"/>
            <a:ext cx="504529" cy="3875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71" name="Rounded Rectangle 7">
            <a:extLst>
              <a:ext uri="{FF2B5EF4-FFF2-40B4-BE49-F238E27FC236}">
                <a16:creationId xmlns:a16="http://schemas.microsoft.com/office/drawing/2014/main" id="{76918E2E-8AB8-4B7D-8F25-83F77957E1AB}"/>
              </a:ext>
            </a:extLst>
          </p:cNvPr>
          <p:cNvSpPr/>
          <p:nvPr/>
        </p:nvSpPr>
        <p:spPr>
          <a:xfrm>
            <a:off x="10329724" y="3359267"/>
            <a:ext cx="504529" cy="43540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150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2018-03-27T06:19:16Z</dcterms:modified>
</cp:coreProperties>
</file>