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7412E5ED-9F4F-4621-BD04-7BF31789A7FB}"/>
              </a:ext>
            </a:extLst>
          </p:cNvPr>
          <p:cNvSpPr txBox="1"/>
          <p:nvPr/>
        </p:nvSpPr>
        <p:spPr>
          <a:xfrm>
            <a:off x="5389692" y="4123092"/>
            <a:ext cx="1434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</a:t>
            </a:r>
          </a:p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65" name="Group 13">
            <a:extLst>
              <a:ext uri="{FF2B5EF4-FFF2-40B4-BE49-F238E27FC236}">
                <a16:creationId xmlns:a16="http://schemas.microsoft.com/office/drawing/2014/main" id="{F5DAB215-AE68-4D6E-BB1D-C252D2C915DD}"/>
              </a:ext>
            </a:extLst>
          </p:cNvPr>
          <p:cNvGrpSpPr/>
          <p:nvPr/>
        </p:nvGrpSpPr>
        <p:grpSpPr>
          <a:xfrm>
            <a:off x="4665742" y="2542490"/>
            <a:ext cx="2864364" cy="3059485"/>
            <a:chOff x="3160792" y="2295922"/>
            <a:chExt cx="2864364" cy="3059485"/>
          </a:xfrm>
        </p:grpSpPr>
        <p:grpSp>
          <p:nvGrpSpPr>
            <p:cNvPr id="266" name="Group 8">
              <a:extLst>
                <a:ext uri="{FF2B5EF4-FFF2-40B4-BE49-F238E27FC236}">
                  <a16:creationId xmlns:a16="http://schemas.microsoft.com/office/drawing/2014/main" id="{C108C674-0FCA-4CE9-B86D-59D93E7DB056}"/>
                </a:ext>
              </a:extLst>
            </p:cNvPr>
            <p:cNvGrpSpPr/>
            <p:nvPr/>
          </p:nvGrpSpPr>
          <p:grpSpPr>
            <a:xfrm>
              <a:off x="3160792" y="2525391"/>
              <a:ext cx="2645289" cy="2830016"/>
              <a:chOff x="2585991" y="2445792"/>
              <a:chExt cx="2830016" cy="3027643"/>
            </a:xfrm>
          </p:grpSpPr>
          <p:sp>
            <p:nvSpPr>
              <p:cNvPr id="270" name="Block Arc 2">
                <a:extLst>
                  <a:ext uri="{FF2B5EF4-FFF2-40B4-BE49-F238E27FC236}">
                    <a16:creationId xmlns:a16="http://schemas.microsoft.com/office/drawing/2014/main" id="{8CA157DE-EFE1-44FC-8D6C-E1B013882685}"/>
                  </a:ext>
                </a:extLst>
              </p:cNvPr>
              <p:cNvSpPr/>
              <p:nvPr/>
            </p:nvSpPr>
            <p:spPr>
              <a:xfrm>
                <a:off x="2585991" y="2445792"/>
                <a:ext cx="2830016" cy="2830016"/>
              </a:xfrm>
              <a:prstGeom prst="blockArc">
                <a:avLst>
                  <a:gd name="adj1" fmla="val 6082924"/>
                  <a:gd name="adj2" fmla="val 16070483"/>
                  <a:gd name="adj3" fmla="val 13781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1" name="Isosceles Triangle 7">
                <a:extLst>
                  <a:ext uri="{FF2B5EF4-FFF2-40B4-BE49-F238E27FC236}">
                    <a16:creationId xmlns:a16="http://schemas.microsoft.com/office/drawing/2014/main" id="{E869D88A-4185-4B65-8C47-FF1092412052}"/>
                  </a:ext>
                </a:extLst>
              </p:cNvPr>
              <p:cNvSpPr/>
              <p:nvPr/>
            </p:nvSpPr>
            <p:spPr>
              <a:xfrm rot="5400000">
                <a:off x="3469434" y="4744130"/>
                <a:ext cx="887611" cy="570999"/>
              </a:xfrm>
              <a:prstGeom prst="triangl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67" name="Group 21">
              <a:extLst>
                <a:ext uri="{FF2B5EF4-FFF2-40B4-BE49-F238E27FC236}">
                  <a16:creationId xmlns:a16="http://schemas.microsoft.com/office/drawing/2014/main" id="{1FFF71B3-1EE3-4E65-A273-22EB15C34836}"/>
                </a:ext>
              </a:extLst>
            </p:cNvPr>
            <p:cNvGrpSpPr/>
            <p:nvPr/>
          </p:nvGrpSpPr>
          <p:grpSpPr>
            <a:xfrm rot="10800000">
              <a:off x="3379867" y="2295922"/>
              <a:ext cx="2645289" cy="2830016"/>
              <a:chOff x="2585991" y="2445792"/>
              <a:chExt cx="2830016" cy="3027643"/>
            </a:xfrm>
          </p:grpSpPr>
          <p:sp>
            <p:nvSpPr>
              <p:cNvPr id="268" name="Block Arc 22">
                <a:extLst>
                  <a:ext uri="{FF2B5EF4-FFF2-40B4-BE49-F238E27FC236}">
                    <a16:creationId xmlns:a16="http://schemas.microsoft.com/office/drawing/2014/main" id="{4EAE1EA2-073B-4F7D-9A7C-CF7039E7A009}"/>
                  </a:ext>
                </a:extLst>
              </p:cNvPr>
              <p:cNvSpPr/>
              <p:nvPr/>
            </p:nvSpPr>
            <p:spPr>
              <a:xfrm>
                <a:off x="2585991" y="2445792"/>
                <a:ext cx="2830016" cy="2830016"/>
              </a:xfrm>
              <a:prstGeom prst="blockArc">
                <a:avLst>
                  <a:gd name="adj1" fmla="val 6082924"/>
                  <a:gd name="adj2" fmla="val 16070483"/>
                  <a:gd name="adj3" fmla="val 13781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9" name="Isosceles Triangle 23">
                <a:extLst>
                  <a:ext uri="{FF2B5EF4-FFF2-40B4-BE49-F238E27FC236}">
                    <a16:creationId xmlns:a16="http://schemas.microsoft.com/office/drawing/2014/main" id="{3245C954-C704-488A-B241-A6A78B279FB7}"/>
                  </a:ext>
                </a:extLst>
              </p:cNvPr>
              <p:cNvSpPr/>
              <p:nvPr/>
            </p:nvSpPr>
            <p:spPr>
              <a:xfrm rot="5400000">
                <a:off x="3469434" y="4744130"/>
                <a:ext cx="887611" cy="570999"/>
              </a:xfrm>
              <a:prstGeom prst="triangl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72" name="Group 28">
            <a:extLst>
              <a:ext uri="{FF2B5EF4-FFF2-40B4-BE49-F238E27FC236}">
                <a16:creationId xmlns:a16="http://schemas.microsoft.com/office/drawing/2014/main" id="{E865B993-10B9-4680-92F8-722D990D04CE}"/>
              </a:ext>
            </a:extLst>
          </p:cNvPr>
          <p:cNvGrpSpPr/>
          <p:nvPr/>
        </p:nvGrpSpPr>
        <p:grpSpPr>
          <a:xfrm>
            <a:off x="7492727" y="1860396"/>
            <a:ext cx="3611958" cy="1107996"/>
            <a:chOff x="3017859" y="4283314"/>
            <a:chExt cx="1890849" cy="1107996"/>
          </a:xfrm>
        </p:grpSpPr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B8374778-B925-47BF-AB0E-8B32AAD259E4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569FAB66-986C-4C74-AE1D-BADE3A1F1268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5" name="Group 38">
            <a:extLst>
              <a:ext uri="{FF2B5EF4-FFF2-40B4-BE49-F238E27FC236}">
                <a16:creationId xmlns:a16="http://schemas.microsoft.com/office/drawing/2014/main" id="{E284E71E-063A-4BF3-B8DA-C65CB8152021}"/>
              </a:ext>
            </a:extLst>
          </p:cNvPr>
          <p:cNvGrpSpPr/>
          <p:nvPr/>
        </p:nvGrpSpPr>
        <p:grpSpPr>
          <a:xfrm>
            <a:off x="1310237" y="1860396"/>
            <a:ext cx="3398561" cy="1107996"/>
            <a:chOff x="3017859" y="4283314"/>
            <a:chExt cx="1890849" cy="1107996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2EFCD393-207C-45EE-959C-1A4A65DD92D1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A511C461-A7B3-4204-8902-3FB748F82961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8" name="Group 41">
            <a:extLst>
              <a:ext uri="{FF2B5EF4-FFF2-40B4-BE49-F238E27FC236}">
                <a16:creationId xmlns:a16="http://schemas.microsoft.com/office/drawing/2014/main" id="{992DC808-BF00-4C10-88E2-505ED7B49C32}"/>
              </a:ext>
            </a:extLst>
          </p:cNvPr>
          <p:cNvGrpSpPr/>
          <p:nvPr/>
        </p:nvGrpSpPr>
        <p:grpSpPr>
          <a:xfrm>
            <a:off x="753208" y="3901327"/>
            <a:ext cx="2973071" cy="678649"/>
            <a:chOff x="3233964" y="1954419"/>
            <a:chExt cx="1410044" cy="678649"/>
          </a:xfrm>
        </p:grpSpPr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27778319-EDFB-4956-A5F1-64203CC3A4B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0B3CE679-4FF7-4634-BE6B-51BD15302F47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1" name="Group 44">
            <a:extLst>
              <a:ext uri="{FF2B5EF4-FFF2-40B4-BE49-F238E27FC236}">
                <a16:creationId xmlns:a16="http://schemas.microsoft.com/office/drawing/2014/main" id="{7DA2F2A2-0BA3-435D-AAB4-4C4E01802B77}"/>
              </a:ext>
            </a:extLst>
          </p:cNvPr>
          <p:cNvGrpSpPr/>
          <p:nvPr/>
        </p:nvGrpSpPr>
        <p:grpSpPr>
          <a:xfrm>
            <a:off x="8479032" y="3901327"/>
            <a:ext cx="2959760" cy="678649"/>
            <a:chOff x="3233964" y="1954419"/>
            <a:chExt cx="1410044" cy="678649"/>
          </a:xfrm>
        </p:grpSpPr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05653BB7-993F-4F9D-9D9E-E7D16ADAAF77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DF02578F-A85E-4A0B-9039-68CF9E7B45C9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4" name="Group 47">
            <a:extLst>
              <a:ext uri="{FF2B5EF4-FFF2-40B4-BE49-F238E27FC236}">
                <a16:creationId xmlns:a16="http://schemas.microsoft.com/office/drawing/2014/main" id="{877745E5-816E-44E8-A4F6-7240DEE50594}"/>
              </a:ext>
            </a:extLst>
          </p:cNvPr>
          <p:cNvGrpSpPr/>
          <p:nvPr/>
        </p:nvGrpSpPr>
        <p:grpSpPr>
          <a:xfrm>
            <a:off x="753208" y="4687047"/>
            <a:ext cx="2973071" cy="678649"/>
            <a:chOff x="3233964" y="1954419"/>
            <a:chExt cx="1410044" cy="678649"/>
          </a:xfrm>
        </p:grpSpPr>
        <p:sp>
          <p:nvSpPr>
            <p:cNvPr id="285" name="TextBox 284">
              <a:extLst>
                <a:ext uri="{FF2B5EF4-FFF2-40B4-BE49-F238E27FC236}">
                  <a16:creationId xmlns:a16="http://schemas.microsoft.com/office/drawing/2014/main" id="{66EB3D70-9A22-4C4C-B472-EDB349CD71C7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5EA2F466-EC1D-43C0-914A-C28F6EF67412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7" name="Group 50">
            <a:extLst>
              <a:ext uri="{FF2B5EF4-FFF2-40B4-BE49-F238E27FC236}">
                <a16:creationId xmlns:a16="http://schemas.microsoft.com/office/drawing/2014/main" id="{B9060C40-F11F-40C2-97F0-0361B8C0A749}"/>
              </a:ext>
            </a:extLst>
          </p:cNvPr>
          <p:cNvGrpSpPr/>
          <p:nvPr/>
        </p:nvGrpSpPr>
        <p:grpSpPr>
          <a:xfrm>
            <a:off x="8479032" y="4687047"/>
            <a:ext cx="2959760" cy="678649"/>
            <a:chOff x="3233964" y="1954419"/>
            <a:chExt cx="1410044" cy="678649"/>
          </a:xfrm>
        </p:grpSpPr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52336CF8-314A-415D-9086-B4A227B3323C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23FA7CE6-114B-4D67-BBDE-97A4CA41634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0" name="Group 53">
            <a:extLst>
              <a:ext uri="{FF2B5EF4-FFF2-40B4-BE49-F238E27FC236}">
                <a16:creationId xmlns:a16="http://schemas.microsoft.com/office/drawing/2014/main" id="{031C72F4-C593-4280-8C35-D7AE9C73BE65}"/>
              </a:ext>
            </a:extLst>
          </p:cNvPr>
          <p:cNvGrpSpPr/>
          <p:nvPr/>
        </p:nvGrpSpPr>
        <p:grpSpPr>
          <a:xfrm>
            <a:off x="753208" y="5472766"/>
            <a:ext cx="2973071" cy="678649"/>
            <a:chOff x="3233964" y="1954419"/>
            <a:chExt cx="1410044" cy="678649"/>
          </a:xfrm>
        </p:grpSpPr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CFB1F4AB-8D29-43B0-A2DC-CC0A2277E476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30373ED3-25EF-4C9B-9BC0-9B124F0AD2EB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3" name="Group 56">
            <a:extLst>
              <a:ext uri="{FF2B5EF4-FFF2-40B4-BE49-F238E27FC236}">
                <a16:creationId xmlns:a16="http://schemas.microsoft.com/office/drawing/2014/main" id="{24985511-057B-4166-B202-68335F611A03}"/>
              </a:ext>
            </a:extLst>
          </p:cNvPr>
          <p:cNvGrpSpPr/>
          <p:nvPr/>
        </p:nvGrpSpPr>
        <p:grpSpPr>
          <a:xfrm>
            <a:off x="8479032" y="5472766"/>
            <a:ext cx="2959760" cy="678649"/>
            <a:chOff x="3233964" y="1954419"/>
            <a:chExt cx="1410044" cy="678649"/>
          </a:xfrm>
        </p:grpSpPr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AC9B2052-BBAC-4306-B1E2-33551DDBDD68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C094B6D9-61C4-436F-85C5-AC74637466E1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6" name="Rounded Rectangle 5">
            <a:extLst>
              <a:ext uri="{FF2B5EF4-FFF2-40B4-BE49-F238E27FC236}">
                <a16:creationId xmlns:a16="http://schemas.microsoft.com/office/drawing/2014/main" id="{92CFA597-CFBD-4AFD-AFB0-57B0FABD457E}"/>
              </a:ext>
            </a:extLst>
          </p:cNvPr>
          <p:cNvSpPr/>
          <p:nvPr/>
        </p:nvSpPr>
        <p:spPr>
          <a:xfrm flipH="1">
            <a:off x="3857316" y="568975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7" name="Teardrop 1">
            <a:extLst>
              <a:ext uri="{FF2B5EF4-FFF2-40B4-BE49-F238E27FC236}">
                <a16:creationId xmlns:a16="http://schemas.microsoft.com/office/drawing/2014/main" id="{0B3E175A-850A-480F-842A-323EDDE755EA}"/>
              </a:ext>
            </a:extLst>
          </p:cNvPr>
          <p:cNvSpPr/>
          <p:nvPr/>
        </p:nvSpPr>
        <p:spPr>
          <a:xfrm rot="18805991">
            <a:off x="7903782" y="5678000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8" name="Round Same Side Corner Rectangle 11">
            <a:extLst>
              <a:ext uri="{FF2B5EF4-FFF2-40B4-BE49-F238E27FC236}">
                <a16:creationId xmlns:a16="http://schemas.microsoft.com/office/drawing/2014/main" id="{D90EED09-20EC-489A-9533-14C47975D9D0}"/>
              </a:ext>
            </a:extLst>
          </p:cNvPr>
          <p:cNvSpPr>
            <a:spLocks noChangeAspect="1"/>
          </p:cNvSpPr>
          <p:nvPr/>
        </p:nvSpPr>
        <p:spPr>
          <a:xfrm rot="9900000">
            <a:off x="7864036" y="4886452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9" name="Rounded Rectangle 27">
            <a:extLst>
              <a:ext uri="{FF2B5EF4-FFF2-40B4-BE49-F238E27FC236}">
                <a16:creationId xmlns:a16="http://schemas.microsoft.com/office/drawing/2014/main" id="{984BC1F6-DF3B-4297-AB87-9257CDDA1F8E}"/>
              </a:ext>
            </a:extLst>
          </p:cNvPr>
          <p:cNvSpPr/>
          <p:nvPr/>
        </p:nvSpPr>
        <p:spPr>
          <a:xfrm>
            <a:off x="3902602" y="4904031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0" name="Oval 21">
            <a:extLst>
              <a:ext uri="{FF2B5EF4-FFF2-40B4-BE49-F238E27FC236}">
                <a16:creationId xmlns:a16="http://schemas.microsoft.com/office/drawing/2014/main" id="{8EFCEC51-BC4C-4B1F-8B58-98C5BBEAC5DF}"/>
              </a:ext>
            </a:extLst>
          </p:cNvPr>
          <p:cNvSpPr>
            <a:spLocks noChangeAspect="1"/>
          </p:cNvSpPr>
          <p:nvPr/>
        </p:nvSpPr>
        <p:spPr>
          <a:xfrm>
            <a:off x="5817052" y="3473962"/>
            <a:ext cx="557896" cy="56255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1" name="Oval 7">
            <a:extLst>
              <a:ext uri="{FF2B5EF4-FFF2-40B4-BE49-F238E27FC236}">
                <a16:creationId xmlns:a16="http://schemas.microsoft.com/office/drawing/2014/main" id="{36329A03-A633-4923-B345-4AC6301C274D}"/>
              </a:ext>
            </a:extLst>
          </p:cNvPr>
          <p:cNvSpPr/>
          <p:nvPr/>
        </p:nvSpPr>
        <p:spPr>
          <a:xfrm>
            <a:off x="3882214" y="4072327"/>
            <a:ext cx="387172" cy="38717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2" name="Block Arc 10">
            <a:extLst>
              <a:ext uri="{FF2B5EF4-FFF2-40B4-BE49-F238E27FC236}">
                <a16:creationId xmlns:a16="http://schemas.microsoft.com/office/drawing/2014/main" id="{8D84B61A-16CD-4F71-9C5F-EA7E67CB8029}"/>
              </a:ext>
            </a:extLst>
          </p:cNvPr>
          <p:cNvSpPr/>
          <p:nvPr/>
        </p:nvSpPr>
        <p:spPr>
          <a:xfrm>
            <a:off x="7844124" y="4118311"/>
            <a:ext cx="435826" cy="29520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154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2018-03-30T02:06:52Z</dcterms:modified>
</cp:coreProperties>
</file>