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6" name="그룹 115">
            <a:extLst>
              <a:ext uri="{FF2B5EF4-FFF2-40B4-BE49-F238E27FC236}">
                <a16:creationId xmlns:a16="http://schemas.microsoft.com/office/drawing/2014/main" id="{1FAF3D0B-EF8B-4693-9B2F-BF25D6DD97D0}"/>
              </a:ext>
            </a:extLst>
          </p:cNvPr>
          <p:cNvGrpSpPr/>
          <p:nvPr/>
        </p:nvGrpSpPr>
        <p:grpSpPr>
          <a:xfrm>
            <a:off x="5410154" y="1843787"/>
            <a:ext cx="1350651" cy="1350650"/>
            <a:chOff x="5410154" y="1792609"/>
            <a:chExt cx="1350651" cy="1350650"/>
          </a:xfrm>
        </p:grpSpPr>
        <p:sp>
          <p:nvSpPr>
            <p:cNvPr id="117" name="Right Triangle 1">
              <a:extLst>
                <a:ext uri="{FF2B5EF4-FFF2-40B4-BE49-F238E27FC236}">
                  <a16:creationId xmlns:a16="http://schemas.microsoft.com/office/drawing/2014/main" id="{E7FA2DAA-CCA0-485B-ACD5-6E5C39521FA1}"/>
                </a:ext>
              </a:extLst>
            </p:cNvPr>
            <p:cNvSpPr/>
            <p:nvPr/>
          </p:nvSpPr>
          <p:spPr>
            <a:xfrm>
              <a:off x="5410154" y="1847259"/>
              <a:ext cx="1296000" cy="12960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18" name="Right Triangle 2">
              <a:extLst>
                <a:ext uri="{FF2B5EF4-FFF2-40B4-BE49-F238E27FC236}">
                  <a16:creationId xmlns:a16="http://schemas.microsoft.com/office/drawing/2014/main" id="{D7CEA4D6-66E5-4478-8556-C195D80656DA}"/>
                </a:ext>
              </a:extLst>
            </p:cNvPr>
            <p:cNvSpPr/>
            <p:nvPr/>
          </p:nvSpPr>
          <p:spPr>
            <a:xfrm rot="10800000">
              <a:off x="5464805" y="1792609"/>
              <a:ext cx="1296000" cy="12960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119" name="그룹 118">
            <a:extLst>
              <a:ext uri="{FF2B5EF4-FFF2-40B4-BE49-F238E27FC236}">
                <a16:creationId xmlns:a16="http://schemas.microsoft.com/office/drawing/2014/main" id="{2F8A8EB7-A7EB-45C6-9EED-32EC132155A5}"/>
              </a:ext>
            </a:extLst>
          </p:cNvPr>
          <p:cNvGrpSpPr/>
          <p:nvPr/>
        </p:nvGrpSpPr>
        <p:grpSpPr>
          <a:xfrm>
            <a:off x="5410154" y="3279362"/>
            <a:ext cx="1350651" cy="1350651"/>
            <a:chOff x="5410154" y="3235402"/>
            <a:chExt cx="1350651" cy="1350651"/>
          </a:xfrm>
        </p:grpSpPr>
        <p:sp>
          <p:nvSpPr>
            <p:cNvPr id="120" name="Right Triangle 3">
              <a:extLst>
                <a:ext uri="{FF2B5EF4-FFF2-40B4-BE49-F238E27FC236}">
                  <a16:creationId xmlns:a16="http://schemas.microsoft.com/office/drawing/2014/main" id="{7499ADA5-CF94-40EF-8BA7-8B92A92B6DD2}"/>
                </a:ext>
              </a:extLst>
            </p:cNvPr>
            <p:cNvSpPr/>
            <p:nvPr/>
          </p:nvSpPr>
          <p:spPr>
            <a:xfrm>
              <a:off x="5410154" y="3290053"/>
              <a:ext cx="1296000" cy="12960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21" name="Right Triangle 4">
              <a:extLst>
                <a:ext uri="{FF2B5EF4-FFF2-40B4-BE49-F238E27FC236}">
                  <a16:creationId xmlns:a16="http://schemas.microsoft.com/office/drawing/2014/main" id="{008E954C-D221-4E7D-B3A2-73002C55D3D8}"/>
                </a:ext>
              </a:extLst>
            </p:cNvPr>
            <p:cNvSpPr/>
            <p:nvPr/>
          </p:nvSpPr>
          <p:spPr>
            <a:xfrm rot="10800000">
              <a:off x="5464805" y="3235402"/>
              <a:ext cx="1296000" cy="1296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122" name="그룹 121">
            <a:extLst>
              <a:ext uri="{FF2B5EF4-FFF2-40B4-BE49-F238E27FC236}">
                <a16:creationId xmlns:a16="http://schemas.microsoft.com/office/drawing/2014/main" id="{359B51E1-630B-47C9-9372-25A7EE8A44D0}"/>
              </a:ext>
            </a:extLst>
          </p:cNvPr>
          <p:cNvGrpSpPr/>
          <p:nvPr/>
        </p:nvGrpSpPr>
        <p:grpSpPr>
          <a:xfrm>
            <a:off x="5403799" y="4743210"/>
            <a:ext cx="1350651" cy="1350652"/>
            <a:chOff x="5403799" y="4678196"/>
            <a:chExt cx="1350651" cy="1350652"/>
          </a:xfrm>
        </p:grpSpPr>
        <p:sp>
          <p:nvSpPr>
            <p:cNvPr id="123" name="Right Triangle 5">
              <a:extLst>
                <a:ext uri="{FF2B5EF4-FFF2-40B4-BE49-F238E27FC236}">
                  <a16:creationId xmlns:a16="http://schemas.microsoft.com/office/drawing/2014/main" id="{968F22BE-AEA6-44C3-B77D-B7C4963E2B8B}"/>
                </a:ext>
              </a:extLst>
            </p:cNvPr>
            <p:cNvSpPr/>
            <p:nvPr/>
          </p:nvSpPr>
          <p:spPr>
            <a:xfrm>
              <a:off x="5403799" y="4732848"/>
              <a:ext cx="1296000" cy="12960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24" name="Right Triangle 6">
              <a:extLst>
                <a:ext uri="{FF2B5EF4-FFF2-40B4-BE49-F238E27FC236}">
                  <a16:creationId xmlns:a16="http://schemas.microsoft.com/office/drawing/2014/main" id="{BDEEA15E-32E3-4615-B5BB-0617D4C1EC4F}"/>
                </a:ext>
              </a:extLst>
            </p:cNvPr>
            <p:cNvSpPr/>
            <p:nvPr/>
          </p:nvSpPr>
          <p:spPr>
            <a:xfrm rot="10800000">
              <a:off x="5458450" y="4678196"/>
              <a:ext cx="1296000" cy="1296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  <a:effectLst>
              <a:outerShdw blurRad="50800" dist="38100" dir="5400000" algn="ctr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sp>
        <p:nvSpPr>
          <p:cNvPr id="125" name="Rounded Rectangle 7">
            <a:extLst>
              <a:ext uri="{FF2B5EF4-FFF2-40B4-BE49-F238E27FC236}">
                <a16:creationId xmlns:a16="http://schemas.microsoft.com/office/drawing/2014/main" id="{59552181-3F0E-4F39-944D-CCAF2688DA31}"/>
              </a:ext>
            </a:extLst>
          </p:cNvPr>
          <p:cNvSpPr/>
          <p:nvPr/>
        </p:nvSpPr>
        <p:spPr>
          <a:xfrm>
            <a:off x="916436" y="1817112"/>
            <a:ext cx="4392000" cy="140400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ounded Rectangle 8">
            <a:extLst>
              <a:ext uri="{FF2B5EF4-FFF2-40B4-BE49-F238E27FC236}">
                <a16:creationId xmlns:a16="http://schemas.microsoft.com/office/drawing/2014/main" id="{2CDCA125-5F44-4BEF-B4AF-2E5B15CCB206}"/>
              </a:ext>
            </a:extLst>
          </p:cNvPr>
          <p:cNvSpPr/>
          <p:nvPr/>
        </p:nvSpPr>
        <p:spPr>
          <a:xfrm>
            <a:off x="916436" y="3289846"/>
            <a:ext cx="4392000" cy="13927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ounded Rectangle 9">
            <a:extLst>
              <a:ext uri="{FF2B5EF4-FFF2-40B4-BE49-F238E27FC236}">
                <a16:creationId xmlns:a16="http://schemas.microsoft.com/office/drawing/2014/main" id="{CD6E470B-DE52-4175-9A50-2A0A913C48A3}"/>
              </a:ext>
            </a:extLst>
          </p:cNvPr>
          <p:cNvSpPr/>
          <p:nvPr/>
        </p:nvSpPr>
        <p:spPr>
          <a:xfrm>
            <a:off x="916436" y="4751340"/>
            <a:ext cx="4392000" cy="13927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8" name="Rounded Rectangle 10">
            <a:extLst>
              <a:ext uri="{FF2B5EF4-FFF2-40B4-BE49-F238E27FC236}">
                <a16:creationId xmlns:a16="http://schemas.microsoft.com/office/drawing/2014/main" id="{21F6D6CC-46F6-4C09-8F1E-50B46FD6544F}"/>
              </a:ext>
            </a:extLst>
          </p:cNvPr>
          <p:cNvSpPr/>
          <p:nvPr/>
        </p:nvSpPr>
        <p:spPr>
          <a:xfrm>
            <a:off x="6856471" y="1822732"/>
            <a:ext cx="4392000" cy="13927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ounded Rectangle 11">
            <a:extLst>
              <a:ext uri="{FF2B5EF4-FFF2-40B4-BE49-F238E27FC236}">
                <a16:creationId xmlns:a16="http://schemas.microsoft.com/office/drawing/2014/main" id="{E9F81CED-0D2A-4652-BF06-3DAE280FF222}"/>
              </a:ext>
            </a:extLst>
          </p:cNvPr>
          <p:cNvSpPr/>
          <p:nvPr/>
        </p:nvSpPr>
        <p:spPr>
          <a:xfrm>
            <a:off x="6856471" y="3287036"/>
            <a:ext cx="4392000" cy="13927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ounded Rectangle 12">
            <a:extLst>
              <a:ext uri="{FF2B5EF4-FFF2-40B4-BE49-F238E27FC236}">
                <a16:creationId xmlns:a16="http://schemas.microsoft.com/office/drawing/2014/main" id="{9F7473FB-9571-4203-8D45-1802F60398D1}"/>
              </a:ext>
            </a:extLst>
          </p:cNvPr>
          <p:cNvSpPr/>
          <p:nvPr/>
        </p:nvSpPr>
        <p:spPr>
          <a:xfrm>
            <a:off x="6856471" y="4751340"/>
            <a:ext cx="4392000" cy="139276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1" name="Group 13">
            <a:extLst>
              <a:ext uri="{FF2B5EF4-FFF2-40B4-BE49-F238E27FC236}">
                <a16:creationId xmlns:a16="http://schemas.microsoft.com/office/drawing/2014/main" id="{4DF4FDF5-86C5-4681-A8F9-082EA4527A59}"/>
              </a:ext>
            </a:extLst>
          </p:cNvPr>
          <p:cNvGrpSpPr/>
          <p:nvPr/>
        </p:nvGrpSpPr>
        <p:grpSpPr>
          <a:xfrm>
            <a:off x="1400806" y="4890387"/>
            <a:ext cx="3703800" cy="1107996"/>
            <a:chOff x="3017859" y="4283314"/>
            <a:chExt cx="1890849" cy="1107996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2E995ED8-E77A-43C8-8FF3-41ADFC6A6DA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C6441A7E-02EC-4AF2-8ABC-23E1E6790627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6">
            <a:extLst>
              <a:ext uri="{FF2B5EF4-FFF2-40B4-BE49-F238E27FC236}">
                <a16:creationId xmlns:a16="http://schemas.microsoft.com/office/drawing/2014/main" id="{7C436070-406F-4374-902F-B12B1470C053}"/>
              </a:ext>
            </a:extLst>
          </p:cNvPr>
          <p:cNvGrpSpPr/>
          <p:nvPr/>
        </p:nvGrpSpPr>
        <p:grpSpPr>
          <a:xfrm>
            <a:off x="1400806" y="3420353"/>
            <a:ext cx="3703800" cy="1107996"/>
            <a:chOff x="3017859" y="4283314"/>
            <a:chExt cx="1890849" cy="1107996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D708DBBA-E33C-4B0A-9280-ACE9F9CC57E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31C6496B-A3E9-4A6F-93A6-A0653CBDB12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19">
            <a:extLst>
              <a:ext uri="{FF2B5EF4-FFF2-40B4-BE49-F238E27FC236}">
                <a16:creationId xmlns:a16="http://schemas.microsoft.com/office/drawing/2014/main" id="{7443B6F2-C432-49FC-89EA-23481ED1F08E}"/>
              </a:ext>
            </a:extLst>
          </p:cNvPr>
          <p:cNvGrpSpPr/>
          <p:nvPr/>
        </p:nvGrpSpPr>
        <p:grpSpPr>
          <a:xfrm>
            <a:off x="1400806" y="1950319"/>
            <a:ext cx="3703800" cy="1107996"/>
            <a:chOff x="3017859" y="4283314"/>
            <a:chExt cx="1890849" cy="1107996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A5B4BF61-F45B-4AE8-8FB4-63471C12E8E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C02E47A1-9B22-4843-95C2-39BA56680CA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22">
            <a:extLst>
              <a:ext uri="{FF2B5EF4-FFF2-40B4-BE49-F238E27FC236}">
                <a16:creationId xmlns:a16="http://schemas.microsoft.com/office/drawing/2014/main" id="{893A5533-AC4F-4FFB-B1B2-3F72FD293953}"/>
              </a:ext>
            </a:extLst>
          </p:cNvPr>
          <p:cNvGrpSpPr/>
          <p:nvPr/>
        </p:nvGrpSpPr>
        <p:grpSpPr>
          <a:xfrm>
            <a:off x="7040651" y="1950319"/>
            <a:ext cx="3729739" cy="1107996"/>
            <a:chOff x="3017859" y="4283314"/>
            <a:chExt cx="1890849" cy="1107996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54A5091A-6665-4435-9274-F91F2463854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2AB61150-1A48-4969-AAAC-AE63CE0BA93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3" name="Group 25">
            <a:extLst>
              <a:ext uri="{FF2B5EF4-FFF2-40B4-BE49-F238E27FC236}">
                <a16:creationId xmlns:a16="http://schemas.microsoft.com/office/drawing/2014/main" id="{3A9C8644-81C4-46B7-BCDE-A7FFF05C5B82}"/>
              </a:ext>
            </a:extLst>
          </p:cNvPr>
          <p:cNvGrpSpPr/>
          <p:nvPr/>
        </p:nvGrpSpPr>
        <p:grpSpPr>
          <a:xfrm>
            <a:off x="7040651" y="3420353"/>
            <a:ext cx="3729739" cy="1107996"/>
            <a:chOff x="3017859" y="4283314"/>
            <a:chExt cx="1890849" cy="1107996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A5F6C98B-7458-4630-97AD-2295FF13D13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E5E64004-DCA8-4209-A4B6-7310FE2C0F0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6" name="Group 28">
            <a:extLst>
              <a:ext uri="{FF2B5EF4-FFF2-40B4-BE49-F238E27FC236}">
                <a16:creationId xmlns:a16="http://schemas.microsoft.com/office/drawing/2014/main" id="{9E2EF0CB-D355-4818-9726-31B1C56F57B1}"/>
              </a:ext>
            </a:extLst>
          </p:cNvPr>
          <p:cNvGrpSpPr/>
          <p:nvPr/>
        </p:nvGrpSpPr>
        <p:grpSpPr>
          <a:xfrm>
            <a:off x="7040651" y="4890387"/>
            <a:ext cx="3729739" cy="1107996"/>
            <a:chOff x="3017859" y="4283314"/>
            <a:chExt cx="1890849" cy="1107996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FF37FE72-EA35-423F-8F42-0D6DAC80AA5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B905FA4A-C2BD-4D19-BE7B-E0D2F48003BB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9" name="TextBox 148">
            <a:extLst>
              <a:ext uri="{FF2B5EF4-FFF2-40B4-BE49-F238E27FC236}">
                <a16:creationId xmlns:a16="http://schemas.microsoft.com/office/drawing/2014/main" id="{13D09284-4ED3-46B3-AE85-45E269A55E9C}"/>
              </a:ext>
            </a:extLst>
          </p:cNvPr>
          <p:cNvSpPr txBox="1"/>
          <p:nvPr/>
        </p:nvSpPr>
        <p:spPr>
          <a:xfrm>
            <a:off x="6348981" y="1568785"/>
            <a:ext cx="614563" cy="120032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bg1"/>
                </a:solidFill>
                <a:cs typeface="Arial" pitchFamily="34" charset="0"/>
              </a:rPr>
              <a:t>1</a:t>
            </a:r>
            <a:endParaRPr lang="ko-KR" altLang="en-US" sz="7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9E11D3E-43E0-447D-B5E6-DFCEC3181402}"/>
              </a:ext>
            </a:extLst>
          </p:cNvPr>
          <p:cNvSpPr txBox="1"/>
          <p:nvPr/>
        </p:nvSpPr>
        <p:spPr>
          <a:xfrm>
            <a:off x="5325431" y="2254106"/>
            <a:ext cx="614563" cy="120032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bg1"/>
                </a:solidFill>
                <a:cs typeface="Arial" pitchFamily="34" charset="0"/>
              </a:rPr>
              <a:t>2</a:t>
            </a:r>
            <a:endParaRPr lang="ko-KR" altLang="en-US" sz="7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665CE44C-9525-484A-98A0-0A86FF9703C5}"/>
              </a:ext>
            </a:extLst>
          </p:cNvPr>
          <p:cNvSpPr txBox="1"/>
          <p:nvPr/>
        </p:nvSpPr>
        <p:spPr>
          <a:xfrm>
            <a:off x="6237152" y="3017861"/>
            <a:ext cx="614563" cy="120032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bg1"/>
                </a:solidFill>
                <a:cs typeface="Arial" pitchFamily="34" charset="0"/>
              </a:rPr>
              <a:t>3</a:t>
            </a:r>
            <a:endParaRPr lang="ko-KR" altLang="en-US" sz="7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22121D8C-0E03-42AD-84B7-D9E42BFCAC10}"/>
              </a:ext>
            </a:extLst>
          </p:cNvPr>
          <p:cNvSpPr txBox="1"/>
          <p:nvPr/>
        </p:nvSpPr>
        <p:spPr>
          <a:xfrm>
            <a:off x="5330892" y="3714563"/>
            <a:ext cx="614563" cy="120032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bg1"/>
                </a:solidFill>
                <a:cs typeface="Arial" pitchFamily="34" charset="0"/>
              </a:rPr>
              <a:t>4</a:t>
            </a:r>
            <a:endParaRPr lang="ko-KR" altLang="en-US" sz="7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DC7BEB5-AAF0-4F00-B97E-F5C32B3AFB99}"/>
              </a:ext>
            </a:extLst>
          </p:cNvPr>
          <p:cNvSpPr txBox="1"/>
          <p:nvPr/>
        </p:nvSpPr>
        <p:spPr>
          <a:xfrm>
            <a:off x="6246474" y="4444101"/>
            <a:ext cx="614563" cy="120032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bg1"/>
                </a:solidFill>
                <a:cs typeface="Arial" pitchFamily="34" charset="0"/>
              </a:rPr>
              <a:t>5</a:t>
            </a:r>
            <a:endParaRPr lang="ko-KR" altLang="en-US" sz="7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CE240A05-6608-4C53-8B00-B588B8C0712A}"/>
              </a:ext>
            </a:extLst>
          </p:cNvPr>
          <p:cNvSpPr txBox="1"/>
          <p:nvPr/>
        </p:nvSpPr>
        <p:spPr>
          <a:xfrm>
            <a:off x="5310160" y="5139145"/>
            <a:ext cx="614563" cy="120032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bg1"/>
                </a:solidFill>
                <a:cs typeface="Arial" pitchFamily="34" charset="0"/>
              </a:rPr>
              <a:t>6</a:t>
            </a:r>
            <a:endParaRPr lang="ko-KR" altLang="en-US" sz="7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5" name="Right Triangle 37">
            <a:extLst>
              <a:ext uri="{FF2B5EF4-FFF2-40B4-BE49-F238E27FC236}">
                <a16:creationId xmlns:a16="http://schemas.microsoft.com/office/drawing/2014/main" id="{EC120E75-03AF-443E-8148-51221AA0560B}"/>
              </a:ext>
            </a:extLst>
          </p:cNvPr>
          <p:cNvSpPr/>
          <p:nvPr/>
        </p:nvSpPr>
        <p:spPr>
          <a:xfrm>
            <a:off x="876078" y="2690764"/>
            <a:ext cx="524728" cy="524728"/>
          </a:xfrm>
          <a:prstGeom prst="rtTriangle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5400000" algn="ctr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6" name="Right Triangle 38">
            <a:extLst>
              <a:ext uri="{FF2B5EF4-FFF2-40B4-BE49-F238E27FC236}">
                <a16:creationId xmlns:a16="http://schemas.microsoft.com/office/drawing/2014/main" id="{6B00D37F-D8B4-42F8-BC1E-B1D048658494}"/>
              </a:ext>
            </a:extLst>
          </p:cNvPr>
          <p:cNvSpPr/>
          <p:nvPr/>
        </p:nvSpPr>
        <p:spPr>
          <a:xfrm rot="10800000">
            <a:off x="10770391" y="1765024"/>
            <a:ext cx="524728" cy="524728"/>
          </a:xfrm>
          <a:prstGeom prst="rtTriangle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5400000" algn="ctr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7" name="Right Triangle 39">
            <a:extLst>
              <a:ext uri="{FF2B5EF4-FFF2-40B4-BE49-F238E27FC236}">
                <a16:creationId xmlns:a16="http://schemas.microsoft.com/office/drawing/2014/main" id="{101A5783-569E-4D3B-9A99-B9D565CE939C}"/>
              </a:ext>
            </a:extLst>
          </p:cNvPr>
          <p:cNvSpPr/>
          <p:nvPr/>
        </p:nvSpPr>
        <p:spPr>
          <a:xfrm>
            <a:off x="876078" y="4157155"/>
            <a:ext cx="524728" cy="524728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5400000" algn="ctr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8" name="Right Triangle 40">
            <a:extLst>
              <a:ext uri="{FF2B5EF4-FFF2-40B4-BE49-F238E27FC236}">
                <a16:creationId xmlns:a16="http://schemas.microsoft.com/office/drawing/2014/main" id="{4B59AA91-A014-4FD9-AD0E-85F00225992D}"/>
              </a:ext>
            </a:extLst>
          </p:cNvPr>
          <p:cNvSpPr/>
          <p:nvPr/>
        </p:nvSpPr>
        <p:spPr>
          <a:xfrm rot="10800000">
            <a:off x="10770391" y="3239434"/>
            <a:ext cx="524728" cy="524728"/>
          </a:xfrm>
          <a:prstGeom prst="rtTriangle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ctr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59" name="Right Triangle 41">
            <a:extLst>
              <a:ext uri="{FF2B5EF4-FFF2-40B4-BE49-F238E27FC236}">
                <a16:creationId xmlns:a16="http://schemas.microsoft.com/office/drawing/2014/main" id="{90043DAC-2A5D-401F-AEAB-A7CF9C95B89A}"/>
              </a:ext>
            </a:extLst>
          </p:cNvPr>
          <p:cNvSpPr/>
          <p:nvPr/>
        </p:nvSpPr>
        <p:spPr>
          <a:xfrm>
            <a:off x="876078" y="5623545"/>
            <a:ext cx="524728" cy="524728"/>
          </a:xfrm>
          <a:prstGeom prst="rtTriangle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5400000" algn="ctr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60" name="Right Triangle 42">
            <a:extLst>
              <a:ext uri="{FF2B5EF4-FFF2-40B4-BE49-F238E27FC236}">
                <a16:creationId xmlns:a16="http://schemas.microsoft.com/office/drawing/2014/main" id="{19648E55-AEC0-401C-9158-0BD903775E80}"/>
              </a:ext>
            </a:extLst>
          </p:cNvPr>
          <p:cNvSpPr/>
          <p:nvPr/>
        </p:nvSpPr>
        <p:spPr>
          <a:xfrm rot="10800000">
            <a:off x="10770391" y="4713844"/>
            <a:ext cx="524728" cy="524728"/>
          </a:xfrm>
          <a:prstGeom prst="rtTriangle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ctr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11163</TotalTime>
  <Words>206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2018-03-29T01:06:18Z</dcterms:modified>
</cp:coreProperties>
</file>