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계열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A98-4CEA-B928-92FFFD05EA0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A98-4CEA-B928-92FFFD05EA0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A98-4CEA-B928-92FFFD05EA0F}"/>
              </c:ext>
            </c:extLst>
          </c:dPt>
          <c:cat>
            <c:strRef>
              <c:f>Sheet1!$A$2:$A$5</c:f>
              <c:strCache>
                <c:ptCount val="4"/>
                <c:pt idx="0">
                  <c:v>항목 1</c:v>
                </c:pt>
                <c:pt idx="1">
                  <c:v>항목 2</c:v>
                </c:pt>
                <c:pt idx="2">
                  <c:v>항목 3</c:v>
                </c:pt>
                <c:pt idx="3">
                  <c:v>항목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60</c:v>
                </c:pt>
                <c:pt idx="1">
                  <c:v>20</c:v>
                </c:pt>
                <c:pt idx="2">
                  <c:v>40</c:v>
                </c:pt>
                <c:pt idx="3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A98-4CEA-B928-92FFFD05EA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axId val="499717192"/>
        <c:axId val="499717520"/>
      </c:barChart>
      <c:catAx>
        <c:axId val="4997171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99717520"/>
        <c:crosses val="autoZero"/>
        <c:auto val="1"/>
        <c:lblAlgn val="ctr"/>
        <c:lblOffset val="100"/>
        <c:noMultiLvlLbl val="0"/>
      </c:catAx>
      <c:valAx>
        <c:axId val="4997175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99717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79" name="차트 178">
            <a:extLst>
              <a:ext uri="{FF2B5EF4-FFF2-40B4-BE49-F238E27FC236}">
                <a16:creationId xmlns:a16="http://schemas.microsoft.com/office/drawing/2014/main" id="{EBA83851-6A9D-4057-AE2D-AC9AD39087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194134"/>
              </p:ext>
            </p:extLst>
          </p:nvPr>
        </p:nvGraphicFramePr>
        <p:xfrm>
          <a:off x="862146" y="2019930"/>
          <a:ext cx="10467708" cy="2605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80" name="Group 70">
            <a:extLst>
              <a:ext uri="{FF2B5EF4-FFF2-40B4-BE49-F238E27FC236}">
                <a16:creationId xmlns:a16="http://schemas.microsoft.com/office/drawing/2014/main" id="{2DF11C88-9C82-4B6A-8C4E-EC3DB787637A}"/>
              </a:ext>
            </a:extLst>
          </p:cNvPr>
          <p:cNvGrpSpPr/>
          <p:nvPr/>
        </p:nvGrpSpPr>
        <p:grpSpPr>
          <a:xfrm>
            <a:off x="1702580" y="1763896"/>
            <a:ext cx="1143231" cy="3592967"/>
            <a:chOff x="892178" y="1883555"/>
            <a:chExt cx="921426" cy="2895874"/>
          </a:xfrm>
        </p:grpSpPr>
        <p:sp>
          <p:nvSpPr>
            <p:cNvPr id="181" name="Oval 19">
              <a:extLst>
                <a:ext uri="{FF2B5EF4-FFF2-40B4-BE49-F238E27FC236}">
                  <a16:creationId xmlns:a16="http://schemas.microsoft.com/office/drawing/2014/main" id="{165B1613-B63D-46D0-9633-B6B6C09229C7}"/>
                </a:ext>
              </a:extLst>
            </p:cNvPr>
            <p:cNvSpPr/>
            <p:nvPr/>
          </p:nvSpPr>
          <p:spPr>
            <a:xfrm>
              <a:off x="892178" y="1883555"/>
              <a:ext cx="921426" cy="2895874"/>
            </a:xfrm>
            <a:custGeom>
              <a:avLst/>
              <a:gdLst/>
              <a:ahLst/>
              <a:cxnLst/>
              <a:rect l="l" t="t" r="r" b="b"/>
              <a:pathLst>
                <a:path w="921426" h="2895874">
                  <a:moveTo>
                    <a:pt x="460710" y="79015"/>
                  </a:moveTo>
                  <a:cubicBezTo>
                    <a:pt x="348733" y="79015"/>
                    <a:pt x="257957" y="169791"/>
                    <a:pt x="257957" y="281768"/>
                  </a:cubicBezTo>
                  <a:lnTo>
                    <a:pt x="257957" y="2101665"/>
                  </a:lnTo>
                  <a:cubicBezTo>
                    <a:pt x="153385" y="2169455"/>
                    <a:pt x="84384" y="2288946"/>
                    <a:pt x="84384" y="2424911"/>
                  </a:cubicBezTo>
                  <a:cubicBezTo>
                    <a:pt x="84384" y="2637375"/>
                    <a:pt x="252872" y="2809612"/>
                    <a:pt x="460713" y="2809612"/>
                  </a:cubicBezTo>
                  <a:cubicBezTo>
                    <a:pt x="668554" y="2809612"/>
                    <a:pt x="837042" y="2637375"/>
                    <a:pt x="837042" y="2424911"/>
                  </a:cubicBezTo>
                  <a:cubicBezTo>
                    <a:pt x="837042" y="2288943"/>
                    <a:pt x="768038" y="2169450"/>
                    <a:pt x="663462" y="2101661"/>
                  </a:cubicBezTo>
                  <a:lnTo>
                    <a:pt x="663462" y="281769"/>
                  </a:lnTo>
                  <a:cubicBezTo>
                    <a:pt x="663462" y="169792"/>
                    <a:pt x="572686" y="79016"/>
                    <a:pt x="460709" y="79016"/>
                  </a:cubicBezTo>
                  <a:close/>
                  <a:moveTo>
                    <a:pt x="460709" y="0"/>
                  </a:moveTo>
                  <a:lnTo>
                    <a:pt x="460708" y="1"/>
                  </a:lnTo>
                  <a:cubicBezTo>
                    <a:pt x="618710" y="1"/>
                    <a:pt x="746796" y="128087"/>
                    <a:pt x="746796" y="286089"/>
                  </a:cubicBezTo>
                  <a:lnTo>
                    <a:pt x="746796" y="2058414"/>
                  </a:lnTo>
                  <a:cubicBezTo>
                    <a:pt x="853753" y="2143099"/>
                    <a:pt x="921426" y="2275926"/>
                    <a:pt x="921426" y="2424911"/>
                  </a:cubicBezTo>
                  <a:cubicBezTo>
                    <a:pt x="921426" y="2685017"/>
                    <a:pt x="715158" y="2895874"/>
                    <a:pt x="460713" y="2895874"/>
                  </a:cubicBezTo>
                  <a:cubicBezTo>
                    <a:pt x="206268" y="2895874"/>
                    <a:pt x="0" y="2685017"/>
                    <a:pt x="0" y="2424911"/>
                  </a:cubicBezTo>
                  <a:cubicBezTo>
                    <a:pt x="0" y="2275930"/>
                    <a:pt x="67669" y="2143106"/>
                    <a:pt x="174621" y="2058421"/>
                  </a:cubicBezTo>
                  <a:lnTo>
                    <a:pt x="174621" y="286088"/>
                  </a:lnTo>
                  <a:cubicBezTo>
                    <a:pt x="174621" y="128086"/>
                    <a:pt x="302707" y="0"/>
                    <a:pt x="4607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2" name="Oval 32">
              <a:extLst>
                <a:ext uri="{FF2B5EF4-FFF2-40B4-BE49-F238E27FC236}">
                  <a16:creationId xmlns:a16="http://schemas.microsoft.com/office/drawing/2014/main" id="{F1B92259-AC82-47F9-8620-5D28D5F6CD97}"/>
                </a:ext>
              </a:extLst>
            </p:cNvPr>
            <p:cNvSpPr/>
            <p:nvPr/>
          </p:nvSpPr>
          <p:spPr>
            <a:xfrm>
              <a:off x="1063351" y="4012484"/>
              <a:ext cx="579081" cy="59196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83" name="TextBox 182">
            <a:extLst>
              <a:ext uri="{FF2B5EF4-FFF2-40B4-BE49-F238E27FC236}">
                <a16:creationId xmlns:a16="http://schemas.microsoft.com/office/drawing/2014/main" id="{A8BFB17F-9F93-4EF7-A655-44580E6EAA06}"/>
              </a:ext>
            </a:extLst>
          </p:cNvPr>
          <p:cNvSpPr txBox="1"/>
          <p:nvPr/>
        </p:nvSpPr>
        <p:spPr>
          <a:xfrm>
            <a:off x="2638069" y="2036222"/>
            <a:ext cx="873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A1402191-F526-43AC-A5FB-47739E952225}"/>
              </a:ext>
            </a:extLst>
          </p:cNvPr>
          <p:cNvSpPr txBox="1"/>
          <p:nvPr/>
        </p:nvSpPr>
        <p:spPr>
          <a:xfrm>
            <a:off x="5186442" y="2036222"/>
            <a:ext cx="873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20%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3AFBC4C9-6BF0-4E57-84B7-0F1DE9B31B9C}"/>
              </a:ext>
            </a:extLst>
          </p:cNvPr>
          <p:cNvSpPr txBox="1"/>
          <p:nvPr/>
        </p:nvSpPr>
        <p:spPr>
          <a:xfrm>
            <a:off x="7734815" y="2036222"/>
            <a:ext cx="873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ED3D99A3-02B0-4E05-A1F8-85DCAF13CDF0}"/>
              </a:ext>
            </a:extLst>
          </p:cNvPr>
          <p:cNvSpPr txBox="1"/>
          <p:nvPr/>
        </p:nvSpPr>
        <p:spPr>
          <a:xfrm>
            <a:off x="10283188" y="2036222"/>
            <a:ext cx="873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80%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87" name="Group 72">
            <a:extLst>
              <a:ext uri="{FF2B5EF4-FFF2-40B4-BE49-F238E27FC236}">
                <a16:creationId xmlns:a16="http://schemas.microsoft.com/office/drawing/2014/main" id="{A31A3D69-EAEC-4812-9E16-0F8F534D19B6}"/>
              </a:ext>
            </a:extLst>
          </p:cNvPr>
          <p:cNvGrpSpPr/>
          <p:nvPr/>
        </p:nvGrpSpPr>
        <p:grpSpPr>
          <a:xfrm>
            <a:off x="9342433" y="1763896"/>
            <a:ext cx="1143231" cy="3592967"/>
            <a:chOff x="892178" y="1883555"/>
            <a:chExt cx="921426" cy="2895874"/>
          </a:xfrm>
        </p:grpSpPr>
        <p:sp>
          <p:nvSpPr>
            <p:cNvPr id="188" name="Oval 19">
              <a:extLst>
                <a:ext uri="{FF2B5EF4-FFF2-40B4-BE49-F238E27FC236}">
                  <a16:creationId xmlns:a16="http://schemas.microsoft.com/office/drawing/2014/main" id="{5BBF50F7-E897-4AA6-AF4C-957AE40100E8}"/>
                </a:ext>
              </a:extLst>
            </p:cNvPr>
            <p:cNvSpPr/>
            <p:nvPr/>
          </p:nvSpPr>
          <p:spPr>
            <a:xfrm>
              <a:off x="892178" y="1883555"/>
              <a:ext cx="921426" cy="2895874"/>
            </a:xfrm>
            <a:custGeom>
              <a:avLst/>
              <a:gdLst/>
              <a:ahLst/>
              <a:cxnLst/>
              <a:rect l="l" t="t" r="r" b="b"/>
              <a:pathLst>
                <a:path w="921426" h="2895874">
                  <a:moveTo>
                    <a:pt x="460710" y="79015"/>
                  </a:moveTo>
                  <a:cubicBezTo>
                    <a:pt x="348733" y="79015"/>
                    <a:pt x="257957" y="169791"/>
                    <a:pt x="257957" y="281768"/>
                  </a:cubicBezTo>
                  <a:lnTo>
                    <a:pt x="257957" y="2101665"/>
                  </a:lnTo>
                  <a:cubicBezTo>
                    <a:pt x="153385" y="2169455"/>
                    <a:pt x="84384" y="2288946"/>
                    <a:pt x="84384" y="2424911"/>
                  </a:cubicBezTo>
                  <a:cubicBezTo>
                    <a:pt x="84384" y="2637375"/>
                    <a:pt x="252872" y="2809612"/>
                    <a:pt x="460713" y="2809612"/>
                  </a:cubicBezTo>
                  <a:cubicBezTo>
                    <a:pt x="668554" y="2809612"/>
                    <a:pt x="837042" y="2637375"/>
                    <a:pt x="837042" y="2424911"/>
                  </a:cubicBezTo>
                  <a:cubicBezTo>
                    <a:pt x="837042" y="2288943"/>
                    <a:pt x="768038" y="2169450"/>
                    <a:pt x="663462" y="2101661"/>
                  </a:cubicBezTo>
                  <a:lnTo>
                    <a:pt x="663462" y="281769"/>
                  </a:lnTo>
                  <a:cubicBezTo>
                    <a:pt x="663462" y="169792"/>
                    <a:pt x="572686" y="79016"/>
                    <a:pt x="460709" y="79016"/>
                  </a:cubicBezTo>
                  <a:close/>
                  <a:moveTo>
                    <a:pt x="460709" y="0"/>
                  </a:moveTo>
                  <a:lnTo>
                    <a:pt x="460708" y="1"/>
                  </a:lnTo>
                  <a:cubicBezTo>
                    <a:pt x="618710" y="1"/>
                    <a:pt x="746796" y="128087"/>
                    <a:pt x="746796" y="286089"/>
                  </a:cubicBezTo>
                  <a:lnTo>
                    <a:pt x="746796" y="2058414"/>
                  </a:lnTo>
                  <a:cubicBezTo>
                    <a:pt x="853753" y="2143099"/>
                    <a:pt x="921426" y="2275926"/>
                    <a:pt x="921426" y="2424911"/>
                  </a:cubicBezTo>
                  <a:cubicBezTo>
                    <a:pt x="921426" y="2685017"/>
                    <a:pt x="715158" y="2895874"/>
                    <a:pt x="460713" y="2895874"/>
                  </a:cubicBezTo>
                  <a:cubicBezTo>
                    <a:pt x="206268" y="2895874"/>
                    <a:pt x="0" y="2685017"/>
                    <a:pt x="0" y="2424911"/>
                  </a:cubicBezTo>
                  <a:cubicBezTo>
                    <a:pt x="0" y="2275930"/>
                    <a:pt x="67669" y="2143106"/>
                    <a:pt x="174621" y="2058421"/>
                  </a:cubicBezTo>
                  <a:lnTo>
                    <a:pt x="174621" y="286088"/>
                  </a:lnTo>
                  <a:cubicBezTo>
                    <a:pt x="174621" y="128086"/>
                    <a:pt x="302707" y="0"/>
                    <a:pt x="4607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9" name="Oval 75">
              <a:extLst>
                <a:ext uri="{FF2B5EF4-FFF2-40B4-BE49-F238E27FC236}">
                  <a16:creationId xmlns:a16="http://schemas.microsoft.com/office/drawing/2014/main" id="{35DD39A1-F195-4507-B569-64AD64182D70}"/>
                </a:ext>
              </a:extLst>
            </p:cNvPr>
            <p:cNvSpPr/>
            <p:nvPr/>
          </p:nvSpPr>
          <p:spPr>
            <a:xfrm>
              <a:off x="1063351" y="4012484"/>
              <a:ext cx="579081" cy="59196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0" name="Group 77">
            <a:extLst>
              <a:ext uri="{FF2B5EF4-FFF2-40B4-BE49-F238E27FC236}">
                <a16:creationId xmlns:a16="http://schemas.microsoft.com/office/drawing/2014/main" id="{78F07834-FAE7-4431-B08A-7E8C1247D7BE}"/>
              </a:ext>
            </a:extLst>
          </p:cNvPr>
          <p:cNvGrpSpPr/>
          <p:nvPr/>
        </p:nvGrpSpPr>
        <p:grpSpPr>
          <a:xfrm>
            <a:off x="6795816" y="1763896"/>
            <a:ext cx="1143231" cy="3592967"/>
            <a:chOff x="892178" y="1883555"/>
            <a:chExt cx="921426" cy="2895874"/>
          </a:xfrm>
        </p:grpSpPr>
        <p:sp>
          <p:nvSpPr>
            <p:cNvPr id="191" name="Oval 19">
              <a:extLst>
                <a:ext uri="{FF2B5EF4-FFF2-40B4-BE49-F238E27FC236}">
                  <a16:creationId xmlns:a16="http://schemas.microsoft.com/office/drawing/2014/main" id="{2FB1263C-921A-4EB9-88EE-4561E0691381}"/>
                </a:ext>
              </a:extLst>
            </p:cNvPr>
            <p:cNvSpPr/>
            <p:nvPr/>
          </p:nvSpPr>
          <p:spPr>
            <a:xfrm>
              <a:off x="892178" y="1883555"/>
              <a:ext cx="921426" cy="2895874"/>
            </a:xfrm>
            <a:custGeom>
              <a:avLst/>
              <a:gdLst/>
              <a:ahLst/>
              <a:cxnLst/>
              <a:rect l="l" t="t" r="r" b="b"/>
              <a:pathLst>
                <a:path w="921426" h="2895874">
                  <a:moveTo>
                    <a:pt x="460710" y="79015"/>
                  </a:moveTo>
                  <a:cubicBezTo>
                    <a:pt x="348733" y="79015"/>
                    <a:pt x="257957" y="169791"/>
                    <a:pt x="257957" y="281768"/>
                  </a:cubicBezTo>
                  <a:lnTo>
                    <a:pt x="257957" y="2101665"/>
                  </a:lnTo>
                  <a:cubicBezTo>
                    <a:pt x="153385" y="2169455"/>
                    <a:pt x="84384" y="2288946"/>
                    <a:pt x="84384" y="2424911"/>
                  </a:cubicBezTo>
                  <a:cubicBezTo>
                    <a:pt x="84384" y="2637375"/>
                    <a:pt x="252872" y="2809612"/>
                    <a:pt x="460713" y="2809612"/>
                  </a:cubicBezTo>
                  <a:cubicBezTo>
                    <a:pt x="668554" y="2809612"/>
                    <a:pt x="837042" y="2637375"/>
                    <a:pt x="837042" y="2424911"/>
                  </a:cubicBezTo>
                  <a:cubicBezTo>
                    <a:pt x="837042" y="2288943"/>
                    <a:pt x="768038" y="2169450"/>
                    <a:pt x="663462" y="2101661"/>
                  </a:cubicBezTo>
                  <a:lnTo>
                    <a:pt x="663462" y="281769"/>
                  </a:lnTo>
                  <a:cubicBezTo>
                    <a:pt x="663462" y="169792"/>
                    <a:pt x="572686" y="79016"/>
                    <a:pt x="460709" y="79016"/>
                  </a:cubicBezTo>
                  <a:close/>
                  <a:moveTo>
                    <a:pt x="460709" y="0"/>
                  </a:moveTo>
                  <a:lnTo>
                    <a:pt x="460708" y="1"/>
                  </a:lnTo>
                  <a:cubicBezTo>
                    <a:pt x="618710" y="1"/>
                    <a:pt x="746796" y="128087"/>
                    <a:pt x="746796" y="286089"/>
                  </a:cubicBezTo>
                  <a:lnTo>
                    <a:pt x="746796" y="2058414"/>
                  </a:lnTo>
                  <a:cubicBezTo>
                    <a:pt x="853753" y="2143099"/>
                    <a:pt x="921426" y="2275926"/>
                    <a:pt x="921426" y="2424911"/>
                  </a:cubicBezTo>
                  <a:cubicBezTo>
                    <a:pt x="921426" y="2685017"/>
                    <a:pt x="715158" y="2895874"/>
                    <a:pt x="460713" y="2895874"/>
                  </a:cubicBezTo>
                  <a:cubicBezTo>
                    <a:pt x="206268" y="2895874"/>
                    <a:pt x="0" y="2685017"/>
                    <a:pt x="0" y="2424911"/>
                  </a:cubicBezTo>
                  <a:cubicBezTo>
                    <a:pt x="0" y="2275930"/>
                    <a:pt x="67669" y="2143106"/>
                    <a:pt x="174621" y="2058421"/>
                  </a:cubicBezTo>
                  <a:lnTo>
                    <a:pt x="174621" y="286088"/>
                  </a:lnTo>
                  <a:cubicBezTo>
                    <a:pt x="174621" y="128086"/>
                    <a:pt x="302707" y="0"/>
                    <a:pt x="4607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92" name="Oval 80">
              <a:extLst>
                <a:ext uri="{FF2B5EF4-FFF2-40B4-BE49-F238E27FC236}">
                  <a16:creationId xmlns:a16="http://schemas.microsoft.com/office/drawing/2014/main" id="{D78C03F8-C9FE-4015-84A8-151F5C54CDCD}"/>
                </a:ext>
              </a:extLst>
            </p:cNvPr>
            <p:cNvSpPr/>
            <p:nvPr/>
          </p:nvSpPr>
          <p:spPr>
            <a:xfrm>
              <a:off x="1063351" y="4012484"/>
              <a:ext cx="579081" cy="59196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93" name="Group 82">
            <a:extLst>
              <a:ext uri="{FF2B5EF4-FFF2-40B4-BE49-F238E27FC236}">
                <a16:creationId xmlns:a16="http://schemas.microsoft.com/office/drawing/2014/main" id="{47890D8D-C4C5-4A5B-9DF6-CC63A0AD62F3}"/>
              </a:ext>
            </a:extLst>
          </p:cNvPr>
          <p:cNvGrpSpPr/>
          <p:nvPr/>
        </p:nvGrpSpPr>
        <p:grpSpPr>
          <a:xfrm>
            <a:off x="4249198" y="1763896"/>
            <a:ext cx="1143231" cy="3592967"/>
            <a:chOff x="892178" y="1883555"/>
            <a:chExt cx="921426" cy="2895874"/>
          </a:xfrm>
        </p:grpSpPr>
        <p:sp>
          <p:nvSpPr>
            <p:cNvPr id="194" name="Oval 19">
              <a:extLst>
                <a:ext uri="{FF2B5EF4-FFF2-40B4-BE49-F238E27FC236}">
                  <a16:creationId xmlns:a16="http://schemas.microsoft.com/office/drawing/2014/main" id="{43149FDA-8F9C-4411-966E-E259472484E5}"/>
                </a:ext>
              </a:extLst>
            </p:cNvPr>
            <p:cNvSpPr/>
            <p:nvPr/>
          </p:nvSpPr>
          <p:spPr>
            <a:xfrm>
              <a:off x="892178" y="1883555"/>
              <a:ext cx="921426" cy="2895874"/>
            </a:xfrm>
            <a:custGeom>
              <a:avLst/>
              <a:gdLst/>
              <a:ahLst/>
              <a:cxnLst/>
              <a:rect l="l" t="t" r="r" b="b"/>
              <a:pathLst>
                <a:path w="921426" h="2895874">
                  <a:moveTo>
                    <a:pt x="460710" y="79015"/>
                  </a:moveTo>
                  <a:cubicBezTo>
                    <a:pt x="348733" y="79015"/>
                    <a:pt x="257957" y="169791"/>
                    <a:pt x="257957" y="281768"/>
                  </a:cubicBezTo>
                  <a:lnTo>
                    <a:pt x="257957" y="2101665"/>
                  </a:lnTo>
                  <a:cubicBezTo>
                    <a:pt x="153385" y="2169455"/>
                    <a:pt x="84384" y="2288946"/>
                    <a:pt x="84384" y="2424911"/>
                  </a:cubicBezTo>
                  <a:cubicBezTo>
                    <a:pt x="84384" y="2637375"/>
                    <a:pt x="252872" y="2809612"/>
                    <a:pt x="460713" y="2809612"/>
                  </a:cubicBezTo>
                  <a:cubicBezTo>
                    <a:pt x="668554" y="2809612"/>
                    <a:pt x="837042" y="2637375"/>
                    <a:pt x="837042" y="2424911"/>
                  </a:cubicBezTo>
                  <a:cubicBezTo>
                    <a:pt x="837042" y="2288943"/>
                    <a:pt x="768038" y="2169450"/>
                    <a:pt x="663462" y="2101661"/>
                  </a:cubicBezTo>
                  <a:lnTo>
                    <a:pt x="663462" y="281769"/>
                  </a:lnTo>
                  <a:cubicBezTo>
                    <a:pt x="663462" y="169792"/>
                    <a:pt x="572686" y="79016"/>
                    <a:pt x="460709" y="79016"/>
                  </a:cubicBezTo>
                  <a:close/>
                  <a:moveTo>
                    <a:pt x="460709" y="0"/>
                  </a:moveTo>
                  <a:lnTo>
                    <a:pt x="460708" y="1"/>
                  </a:lnTo>
                  <a:cubicBezTo>
                    <a:pt x="618710" y="1"/>
                    <a:pt x="746796" y="128087"/>
                    <a:pt x="746796" y="286089"/>
                  </a:cubicBezTo>
                  <a:lnTo>
                    <a:pt x="746796" y="2058414"/>
                  </a:lnTo>
                  <a:cubicBezTo>
                    <a:pt x="853753" y="2143099"/>
                    <a:pt x="921426" y="2275926"/>
                    <a:pt x="921426" y="2424911"/>
                  </a:cubicBezTo>
                  <a:cubicBezTo>
                    <a:pt x="921426" y="2685017"/>
                    <a:pt x="715158" y="2895874"/>
                    <a:pt x="460713" y="2895874"/>
                  </a:cubicBezTo>
                  <a:cubicBezTo>
                    <a:pt x="206268" y="2895874"/>
                    <a:pt x="0" y="2685017"/>
                    <a:pt x="0" y="2424911"/>
                  </a:cubicBezTo>
                  <a:cubicBezTo>
                    <a:pt x="0" y="2275930"/>
                    <a:pt x="67669" y="2143106"/>
                    <a:pt x="174621" y="2058421"/>
                  </a:cubicBezTo>
                  <a:lnTo>
                    <a:pt x="174621" y="286088"/>
                  </a:lnTo>
                  <a:cubicBezTo>
                    <a:pt x="174621" y="128086"/>
                    <a:pt x="302707" y="0"/>
                    <a:pt x="4607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95" name="Oval 85">
              <a:extLst>
                <a:ext uri="{FF2B5EF4-FFF2-40B4-BE49-F238E27FC236}">
                  <a16:creationId xmlns:a16="http://schemas.microsoft.com/office/drawing/2014/main" id="{2DAA89F7-888D-43A5-9A28-4C9726D54297}"/>
                </a:ext>
              </a:extLst>
            </p:cNvPr>
            <p:cNvSpPr/>
            <p:nvPr/>
          </p:nvSpPr>
          <p:spPr>
            <a:xfrm>
              <a:off x="1063351" y="4012484"/>
              <a:ext cx="579081" cy="59196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96" name="그룹 195">
            <a:extLst>
              <a:ext uri="{FF2B5EF4-FFF2-40B4-BE49-F238E27FC236}">
                <a16:creationId xmlns:a16="http://schemas.microsoft.com/office/drawing/2014/main" id="{27ECD093-36E9-4DF1-B8E1-9DFA3C47DBD2}"/>
              </a:ext>
            </a:extLst>
          </p:cNvPr>
          <p:cNvGrpSpPr/>
          <p:nvPr/>
        </p:nvGrpSpPr>
        <p:grpSpPr>
          <a:xfrm>
            <a:off x="1034852" y="5378960"/>
            <a:ext cx="2467768" cy="742688"/>
            <a:chOff x="1152736" y="5597803"/>
            <a:chExt cx="2232000" cy="742688"/>
          </a:xfrm>
        </p:grpSpPr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7130AEA9-3002-4375-A6CB-F5A48D39A4F7}"/>
                </a:ext>
              </a:extLst>
            </p:cNvPr>
            <p:cNvSpPr txBox="1"/>
            <p:nvPr/>
          </p:nvSpPr>
          <p:spPr>
            <a:xfrm>
              <a:off x="1152736" y="5597803"/>
              <a:ext cx="2232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A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9D94218D-BF6B-4A47-AB9D-9007930477D2}"/>
                </a:ext>
              </a:extLst>
            </p:cNvPr>
            <p:cNvSpPr txBox="1"/>
            <p:nvPr/>
          </p:nvSpPr>
          <p:spPr>
            <a:xfrm>
              <a:off x="1152736" y="5878826"/>
              <a:ext cx="223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199" name="그룹 198">
            <a:extLst>
              <a:ext uri="{FF2B5EF4-FFF2-40B4-BE49-F238E27FC236}">
                <a16:creationId xmlns:a16="http://schemas.microsoft.com/office/drawing/2014/main" id="{4F060CB3-9C14-41DE-94FE-1A1188EF6104}"/>
              </a:ext>
            </a:extLst>
          </p:cNvPr>
          <p:cNvGrpSpPr/>
          <p:nvPr/>
        </p:nvGrpSpPr>
        <p:grpSpPr>
          <a:xfrm>
            <a:off x="3586361" y="5378960"/>
            <a:ext cx="2467768" cy="742688"/>
            <a:chOff x="3788582" y="5597803"/>
            <a:chExt cx="2232000" cy="742688"/>
          </a:xfrm>
        </p:grpSpPr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157A451E-2F7D-4EE4-8D35-A726AA5BA5D2}"/>
                </a:ext>
              </a:extLst>
            </p:cNvPr>
            <p:cNvSpPr txBox="1"/>
            <p:nvPr/>
          </p:nvSpPr>
          <p:spPr>
            <a:xfrm>
              <a:off x="3788582" y="5597803"/>
              <a:ext cx="2232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B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0FB0A6FA-7943-4A67-BC5A-3E8B6CAD3238}"/>
                </a:ext>
              </a:extLst>
            </p:cNvPr>
            <p:cNvSpPr txBox="1"/>
            <p:nvPr/>
          </p:nvSpPr>
          <p:spPr>
            <a:xfrm>
              <a:off x="3788582" y="5878826"/>
              <a:ext cx="223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202" name="그룹 201">
            <a:extLst>
              <a:ext uri="{FF2B5EF4-FFF2-40B4-BE49-F238E27FC236}">
                <a16:creationId xmlns:a16="http://schemas.microsoft.com/office/drawing/2014/main" id="{53623B34-E130-4944-8F28-6E33EE7941CE}"/>
              </a:ext>
            </a:extLst>
          </p:cNvPr>
          <p:cNvGrpSpPr/>
          <p:nvPr/>
        </p:nvGrpSpPr>
        <p:grpSpPr>
          <a:xfrm>
            <a:off x="6137870" y="5378960"/>
            <a:ext cx="2467768" cy="742688"/>
            <a:chOff x="6424428" y="5597803"/>
            <a:chExt cx="2232000" cy="742688"/>
          </a:xfrm>
        </p:grpSpPr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AE7D58F0-C754-4AD9-9416-3EC10556D3DE}"/>
                </a:ext>
              </a:extLst>
            </p:cNvPr>
            <p:cNvSpPr txBox="1"/>
            <p:nvPr/>
          </p:nvSpPr>
          <p:spPr>
            <a:xfrm>
              <a:off x="6424428" y="5597803"/>
              <a:ext cx="2232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C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1874B40F-91BB-499D-9EDE-B4A0164C156C}"/>
                </a:ext>
              </a:extLst>
            </p:cNvPr>
            <p:cNvSpPr txBox="1"/>
            <p:nvPr/>
          </p:nvSpPr>
          <p:spPr>
            <a:xfrm>
              <a:off x="6424428" y="5878826"/>
              <a:ext cx="223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grpSp>
        <p:nvGrpSpPr>
          <p:cNvPr id="205" name="그룹 204">
            <a:extLst>
              <a:ext uri="{FF2B5EF4-FFF2-40B4-BE49-F238E27FC236}">
                <a16:creationId xmlns:a16="http://schemas.microsoft.com/office/drawing/2014/main" id="{4BF03BAC-A0B0-4B41-99B1-6694A681610B}"/>
              </a:ext>
            </a:extLst>
          </p:cNvPr>
          <p:cNvGrpSpPr/>
          <p:nvPr/>
        </p:nvGrpSpPr>
        <p:grpSpPr>
          <a:xfrm>
            <a:off x="8689380" y="5378960"/>
            <a:ext cx="2467768" cy="742688"/>
            <a:chOff x="9060275" y="5597803"/>
            <a:chExt cx="2232000" cy="742688"/>
          </a:xfrm>
        </p:grpSpPr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0241E26C-18C8-4F93-9245-E1F2DA81EB69}"/>
                </a:ext>
              </a:extLst>
            </p:cNvPr>
            <p:cNvSpPr txBox="1"/>
            <p:nvPr/>
          </p:nvSpPr>
          <p:spPr>
            <a:xfrm>
              <a:off x="9060275" y="5597803"/>
              <a:ext cx="2232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D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FD963AE1-A430-446D-8ED6-AFE72AF36D2D}"/>
                </a:ext>
              </a:extLst>
            </p:cNvPr>
            <p:cNvSpPr txBox="1"/>
            <p:nvPr/>
          </p:nvSpPr>
          <p:spPr>
            <a:xfrm>
              <a:off x="9060275" y="5878826"/>
              <a:ext cx="223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</a:p>
          </p:txBody>
        </p:sp>
      </p:grpSp>
      <p:sp>
        <p:nvSpPr>
          <p:cNvPr id="208" name="Rectangle 16">
            <a:extLst>
              <a:ext uri="{FF2B5EF4-FFF2-40B4-BE49-F238E27FC236}">
                <a16:creationId xmlns:a16="http://schemas.microsoft.com/office/drawing/2014/main" id="{55CFDBB8-A604-4C38-85AF-985D63590143}"/>
              </a:ext>
            </a:extLst>
          </p:cNvPr>
          <p:cNvSpPr/>
          <p:nvPr/>
        </p:nvSpPr>
        <p:spPr>
          <a:xfrm rot="2700000">
            <a:off x="2162896" y="4584024"/>
            <a:ext cx="227926" cy="408628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9" name="Rectangle 36">
            <a:extLst>
              <a:ext uri="{FF2B5EF4-FFF2-40B4-BE49-F238E27FC236}">
                <a16:creationId xmlns:a16="http://schemas.microsoft.com/office/drawing/2014/main" id="{DC71D59E-A436-4E88-B84B-3D7BF11F3A4E}"/>
              </a:ext>
            </a:extLst>
          </p:cNvPr>
          <p:cNvSpPr/>
          <p:nvPr/>
        </p:nvSpPr>
        <p:spPr>
          <a:xfrm>
            <a:off x="4645191" y="4625758"/>
            <a:ext cx="333737" cy="27897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0" name="Round Same Side Corner Rectangle 36">
            <a:extLst>
              <a:ext uri="{FF2B5EF4-FFF2-40B4-BE49-F238E27FC236}">
                <a16:creationId xmlns:a16="http://schemas.microsoft.com/office/drawing/2014/main" id="{04E04524-7E47-466C-8B12-91C555C35D6C}"/>
              </a:ext>
            </a:extLst>
          </p:cNvPr>
          <p:cNvSpPr>
            <a:spLocks noChangeAspect="1"/>
          </p:cNvSpPr>
          <p:nvPr/>
        </p:nvSpPr>
        <p:spPr>
          <a:xfrm>
            <a:off x="9753554" y="4625758"/>
            <a:ext cx="339420" cy="268351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1" name="Oval 21">
            <a:extLst>
              <a:ext uri="{FF2B5EF4-FFF2-40B4-BE49-F238E27FC236}">
                <a16:creationId xmlns:a16="http://schemas.microsoft.com/office/drawing/2014/main" id="{1711E44C-0CA0-4832-B77C-900D1E244B2E}"/>
              </a:ext>
            </a:extLst>
          </p:cNvPr>
          <p:cNvSpPr>
            <a:spLocks noChangeAspect="1"/>
          </p:cNvSpPr>
          <p:nvPr/>
        </p:nvSpPr>
        <p:spPr>
          <a:xfrm>
            <a:off x="7213857" y="4604402"/>
            <a:ext cx="327339" cy="33007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84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2018-03-30T01:59:12Z</dcterms:modified>
</cp:coreProperties>
</file>