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230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149" name="Group 3">
            <a:extLst>
              <a:ext uri="{FF2B5EF4-FFF2-40B4-BE49-F238E27FC236}">
                <a16:creationId xmlns:a16="http://schemas.microsoft.com/office/drawing/2014/main" id="{75C9A65E-E433-4FBE-BF0B-B6D2879CACE0}"/>
              </a:ext>
            </a:extLst>
          </p:cNvPr>
          <p:cNvGrpSpPr/>
          <p:nvPr/>
        </p:nvGrpSpPr>
        <p:grpSpPr>
          <a:xfrm>
            <a:off x="743297" y="1793005"/>
            <a:ext cx="4043549" cy="728318"/>
            <a:chOff x="467544" y="1628800"/>
            <a:chExt cx="2795302" cy="728318"/>
          </a:xfrm>
        </p:grpSpPr>
        <p:sp>
          <p:nvSpPr>
            <p:cNvPr id="150" name="TextBox 149">
              <a:extLst>
                <a:ext uri="{FF2B5EF4-FFF2-40B4-BE49-F238E27FC236}">
                  <a16:creationId xmlns:a16="http://schemas.microsoft.com/office/drawing/2014/main" id="{8F981548-77FD-442A-B751-14DEEDD6D072}"/>
                </a:ext>
              </a:extLst>
            </p:cNvPr>
            <p:cNvSpPr txBox="1"/>
            <p:nvPr/>
          </p:nvSpPr>
          <p:spPr>
            <a:xfrm>
              <a:off x="467544" y="1628800"/>
              <a:ext cx="279530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51" name="TextBox 150">
              <a:extLst>
                <a:ext uri="{FF2B5EF4-FFF2-40B4-BE49-F238E27FC236}">
                  <a16:creationId xmlns:a16="http://schemas.microsoft.com/office/drawing/2014/main" id="{A66A5CBC-B71C-4170-875F-F320725D6815}"/>
                </a:ext>
              </a:extLst>
            </p:cNvPr>
            <p:cNvSpPr txBox="1"/>
            <p:nvPr/>
          </p:nvSpPr>
          <p:spPr>
            <a:xfrm>
              <a:off x="467544" y="1895453"/>
              <a:ext cx="279530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Reports.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52" name="Group 4">
            <a:extLst>
              <a:ext uri="{FF2B5EF4-FFF2-40B4-BE49-F238E27FC236}">
                <a16:creationId xmlns:a16="http://schemas.microsoft.com/office/drawing/2014/main" id="{C5C9E6B1-7EC5-43F1-9D21-11841B087DF1}"/>
              </a:ext>
            </a:extLst>
          </p:cNvPr>
          <p:cNvGrpSpPr/>
          <p:nvPr/>
        </p:nvGrpSpPr>
        <p:grpSpPr>
          <a:xfrm>
            <a:off x="743297" y="5440321"/>
            <a:ext cx="4043549" cy="728318"/>
            <a:chOff x="467544" y="5498541"/>
            <a:chExt cx="2795302" cy="728318"/>
          </a:xfrm>
        </p:grpSpPr>
        <p:sp>
          <p:nvSpPr>
            <p:cNvPr id="153" name="TextBox 152">
              <a:extLst>
                <a:ext uri="{FF2B5EF4-FFF2-40B4-BE49-F238E27FC236}">
                  <a16:creationId xmlns:a16="http://schemas.microsoft.com/office/drawing/2014/main" id="{F4C2B241-EC5C-453B-9AB6-2C8F218E0193}"/>
                </a:ext>
              </a:extLst>
            </p:cNvPr>
            <p:cNvSpPr txBox="1"/>
            <p:nvPr/>
          </p:nvSpPr>
          <p:spPr>
            <a:xfrm>
              <a:off x="467544" y="5498541"/>
              <a:ext cx="279530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54" name="TextBox 153">
              <a:extLst>
                <a:ext uri="{FF2B5EF4-FFF2-40B4-BE49-F238E27FC236}">
                  <a16:creationId xmlns:a16="http://schemas.microsoft.com/office/drawing/2014/main" id="{7961845E-9BCC-4FD7-9CE1-E3D76061E5FB}"/>
                </a:ext>
              </a:extLst>
            </p:cNvPr>
            <p:cNvSpPr txBox="1"/>
            <p:nvPr/>
          </p:nvSpPr>
          <p:spPr>
            <a:xfrm>
              <a:off x="467544" y="5765194"/>
              <a:ext cx="279530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Reports.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155" name="Freeform 32">
            <a:extLst>
              <a:ext uri="{FF2B5EF4-FFF2-40B4-BE49-F238E27FC236}">
                <a16:creationId xmlns:a16="http://schemas.microsoft.com/office/drawing/2014/main" id="{29B99CC3-D89B-461D-9854-35ED6E8FA1AC}"/>
              </a:ext>
            </a:extLst>
          </p:cNvPr>
          <p:cNvSpPr/>
          <p:nvPr/>
        </p:nvSpPr>
        <p:spPr>
          <a:xfrm>
            <a:off x="4814153" y="4343618"/>
            <a:ext cx="260767" cy="1270863"/>
          </a:xfrm>
          <a:custGeom>
            <a:avLst/>
            <a:gdLst>
              <a:gd name="connsiteX0" fmla="*/ 0 w 220980"/>
              <a:gd name="connsiteY0" fmla="*/ 0 h 807720"/>
              <a:gd name="connsiteX1" fmla="*/ 220980 w 220980"/>
              <a:gd name="connsiteY1" fmla="*/ 0 h 807720"/>
              <a:gd name="connsiteX2" fmla="*/ 220980 w 220980"/>
              <a:gd name="connsiteY2" fmla="*/ 807720 h 807720"/>
              <a:gd name="connsiteX3" fmla="*/ 7620 w 220980"/>
              <a:gd name="connsiteY3" fmla="*/ 807720 h 8077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20980" h="807720">
                <a:moveTo>
                  <a:pt x="0" y="0"/>
                </a:moveTo>
                <a:lnTo>
                  <a:pt x="220980" y="0"/>
                </a:lnTo>
                <a:lnTo>
                  <a:pt x="220980" y="807720"/>
                </a:lnTo>
                <a:lnTo>
                  <a:pt x="7620" y="807720"/>
                </a:lnTo>
              </a:path>
            </a:pathLst>
          </a:custGeom>
          <a:ln>
            <a:solidFill>
              <a:schemeClr val="bg1">
                <a:lumMod val="6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56" name="Freeform 99">
            <a:extLst>
              <a:ext uri="{FF2B5EF4-FFF2-40B4-BE49-F238E27FC236}">
                <a16:creationId xmlns:a16="http://schemas.microsoft.com/office/drawing/2014/main" id="{2EF6E838-827D-4DAA-9C03-821EEF3C4422}"/>
              </a:ext>
            </a:extLst>
          </p:cNvPr>
          <p:cNvSpPr/>
          <p:nvPr/>
        </p:nvSpPr>
        <p:spPr>
          <a:xfrm flipH="1">
            <a:off x="7014587" y="4343620"/>
            <a:ext cx="264639" cy="1270861"/>
          </a:xfrm>
          <a:custGeom>
            <a:avLst/>
            <a:gdLst>
              <a:gd name="connsiteX0" fmla="*/ 0 w 220980"/>
              <a:gd name="connsiteY0" fmla="*/ 0 h 807720"/>
              <a:gd name="connsiteX1" fmla="*/ 220980 w 220980"/>
              <a:gd name="connsiteY1" fmla="*/ 0 h 807720"/>
              <a:gd name="connsiteX2" fmla="*/ 220980 w 220980"/>
              <a:gd name="connsiteY2" fmla="*/ 807720 h 807720"/>
              <a:gd name="connsiteX3" fmla="*/ 7620 w 220980"/>
              <a:gd name="connsiteY3" fmla="*/ 807720 h 8077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20980" h="807720">
                <a:moveTo>
                  <a:pt x="0" y="0"/>
                </a:moveTo>
                <a:lnTo>
                  <a:pt x="220980" y="0"/>
                </a:lnTo>
                <a:lnTo>
                  <a:pt x="220980" y="807720"/>
                </a:lnTo>
                <a:lnTo>
                  <a:pt x="7620" y="807720"/>
                </a:lnTo>
              </a:path>
            </a:pathLst>
          </a:custGeom>
          <a:ln>
            <a:solidFill>
              <a:schemeClr val="bg1">
                <a:lumMod val="6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57" name="Freeform 33">
            <a:extLst>
              <a:ext uri="{FF2B5EF4-FFF2-40B4-BE49-F238E27FC236}">
                <a16:creationId xmlns:a16="http://schemas.microsoft.com/office/drawing/2014/main" id="{BE496250-64F3-490F-BDF7-BF7BC7FFF4FC}"/>
              </a:ext>
            </a:extLst>
          </p:cNvPr>
          <p:cNvSpPr/>
          <p:nvPr/>
        </p:nvSpPr>
        <p:spPr>
          <a:xfrm>
            <a:off x="4251960" y="1965305"/>
            <a:ext cx="925448" cy="1187367"/>
          </a:xfrm>
          <a:custGeom>
            <a:avLst/>
            <a:gdLst>
              <a:gd name="connsiteX0" fmla="*/ 0 w 807720"/>
              <a:gd name="connsiteY0" fmla="*/ 777240 h 777240"/>
              <a:gd name="connsiteX1" fmla="*/ 807720 w 807720"/>
              <a:gd name="connsiteY1" fmla="*/ 777240 h 777240"/>
              <a:gd name="connsiteX2" fmla="*/ 807720 w 807720"/>
              <a:gd name="connsiteY2" fmla="*/ 0 h 777240"/>
              <a:gd name="connsiteX3" fmla="*/ 556260 w 807720"/>
              <a:gd name="connsiteY3" fmla="*/ 0 h 777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07720" h="777240">
                <a:moveTo>
                  <a:pt x="0" y="777240"/>
                </a:moveTo>
                <a:lnTo>
                  <a:pt x="807720" y="777240"/>
                </a:lnTo>
                <a:lnTo>
                  <a:pt x="807720" y="0"/>
                </a:lnTo>
                <a:lnTo>
                  <a:pt x="556260" y="0"/>
                </a:lnTo>
              </a:path>
            </a:pathLst>
          </a:custGeom>
          <a:ln>
            <a:solidFill>
              <a:schemeClr val="bg1">
                <a:lumMod val="6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58" name="Freeform 100">
            <a:extLst>
              <a:ext uri="{FF2B5EF4-FFF2-40B4-BE49-F238E27FC236}">
                <a16:creationId xmlns:a16="http://schemas.microsoft.com/office/drawing/2014/main" id="{17B8A6CD-C212-4E19-993F-E1A565FA07FA}"/>
              </a:ext>
            </a:extLst>
          </p:cNvPr>
          <p:cNvSpPr/>
          <p:nvPr/>
        </p:nvSpPr>
        <p:spPr>
          <a:xfrm flipH="1">
            <a:off x="6953698" y="1961890"/>
            <a:ext cx="1015666" cy="1190781"/>
          </a:xfrm>
          <a:custGeom>
            <a:avLst/>
            <a:gdLst>
              <a:gd name="connsiteX0" fmla="*/ 0 w 807720"/>
              <a:gd name="connsiteY0" fmla="*/ 777240 h 777240"/>
              <a:gd name="connsiteX1" fmla="*/ 807720 w 807720"/>
              <a:gd name="connsiteY1" fmla="*/ 777240 h 777240"/>
              <a:gd name="connsiteX2" fmla="*/ 807720 w 807720"/>
              <a:gd name="connsiteY2" fmla="*/ 0 h 777240"/>
              <a:gd name="connsiteX3" fmla="*/ 556260 w 807720"/>
              <a:gd name="connsiteY3" fmla="*/ 0 h 777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07720" h="777240">
                <a:moveTo>
                  <a:pt x="0" y="777240"/>
                </a:moveTo>
                <a:lnTo>
                  <a:pt x="807720" y="777240"/>
                </a:lnTo>
                <a:lnTo>
                  <a:pt x="807720" y="0"/>
                </a:lnTo>
                <a:lnTo>
                  <a:pt x="556260" y="0"/>
                </a:lnTo>
              </a:path>
            </a:pathLst>
          </a:custGeom>
          <a:ln>
            <a:solidFill>
              <a:schemeClr val="bg1">
                <a:lumMod val="6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159" name="Group 5">
            <a:extLst>
              <a:ext uri="{FF2B5EF4-FFF2-40B4-BE49-F238E27FC236}">
                <a16:creationId xmlns:a16="http://schemas.microsoft.com/office/drawing/2014/main" id="{899824F7-25DD-4E20-B2B3-1AD545B1D5A8}"/>
              </a:ext>
            </a:extLst>
          </p:cNvPr>
          <p:cNvGrpSpPr/>
          <p:nvPr/>
        </p:nvGrpSpPr>
        <p:grpSpPr>
          <a:xfrm>
            <a:off x="7365855" y="1793005"/>
            <a:ext cx="4043549" cy="728318"/>
            <a:chOff x="5841856" y="1628800"/>
            <a:chExt cx="2795302" cy="728318"/>
          </a:xfrm>
        </p:grpSpPr>
        <p:sp>
          <p:nvSpPr>
            <p:cNvPr id="160" name="TextBox 159">
              <a:extLst>
                <a:ext uri="{FF2B5EF4-FFF2-40B4-BE49-F238E27FC236}">
                  <a16:creationId xmlns:a16="http://schemas.microsoft.com/office/drawing/2014/main" id="{0B880DB4-446B-4058-A600-9BD344CE1713}"/>
                </a:ext>
              </a:extLst>
            </p:cNvPr>
            <p:cNvSpPr txBox="1"/>
            <p:nvPr/>
          </p:nvSpPr>
          <p:spPr>
            <a:xfrm>
              <a:off x="5841856" y="1628800"/>
              <a:ext cx="279530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61" name="TextBox 160">
              <a:extLst>
                <a:ext uri="{FF2B5EF4-FFF2-40B4-BE49-F238E27FC236}">
                  <a16:creationId xmlns:a16="http://schemas.microsoft.com/office/drawing/2014/main" id="{E1256A27-6F8E-4650-8C80-8CDE55782E2F}"/>
                </a:ext>
              </a:extLst>
            </p:cNvPr>
            <p:cNvSpPr txBox="1"/>
            <p:nvPr/>
          </p:nvSpPr>
          <p:spPr>
            <a:xfrm>
              <a:off x="5841856" y="1895453"/>
              <a:ext cx="279530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Reports.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62" name="Group 6">
            <a:extLst>
              <a:ext uri="{FF2B5EF4-FFF2-40B4-BE49-F238E27FC236}">
                <a16:creationId xmlns:a16="http://schemas.microsoft.com/office/drawing/2014/main" id="{E163EDCC-339E-4124-B3E7-34CC332D6F2F}"/>
              </a:ext>
            </a:extLst>
          </p:cNvPr>
          <p:cNvGrpSpPr/>
          <p:nvPr/>
        </p:nvGrpSpPr>
        <p:grpSpPr>
          <a:xfrm>
            <a:off x="7365855" y="5440321"/>
            <a:ext cx="4043549" cy="728318"/>
            <a:chOff x="5841856" y="5498541"/>
            <a:chExt cx="2795302" cy="728318"/>
          </a:xfrm>
        </p:grpSpPr>
        <p:sp>
          <p:nvSpPr>
            <p:cNvPr id="163" name="TextBox 162">
              <a:extLst>
                <a:ext uri="{FF2B5EF4-FFF2-40B4-BE49-F238E27FC236}">
                  <a16:creationId xmlns:a16="http://schemas.microsoft.com/office/drawing/2014/main" id="{2AFDC443-2F1C-42AC-A8E6-CB8CE26C3F02}"/>
                </a:ext>
              </a:extLst>
            </p:cNvPr>
            <p:cNvSpPr txBox="1"/>
            <p:nvPr/>
          </p:nvSpPr>
          <p:spPr>
            <a:xfrm>
              <a:off x="5841856" y="5498541"/>
              <a:ext cx="279530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64" name="TextBox 163">
              <a:extLst>
                <a:ext uri="{FF2B5EF4-FFF2-40B4-BE49-F238E27FC236}">
                  <a16:creationId xmlns:a16="http://schemas.microsoft.com/office/drawing/2014/main" id="{82BAE450-F64B-4865-A9B9-07AE77E6ED0C}"/>
                </a:ext>
              </a:extLst>
            </p:cNvPr>
            <p:cNvSpPr txBox="1"/>
            <p:nvPr/>
          </p:nvSpPr>
          <p:spPr>
            <a:xfrm>
              <a:off x="5841856" y="5765194"/>
              <a:ext cx="279530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Reports.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165" name="TextBox 164">
            <a:extLst>
              <a:ext uri="{FF2B5EF4-FFF2-40B4-BE49-F238E27FC236}">
                <a16:creationId xmlns:a16="http://schemas.microsoft.com/office/drawing/2014/main" id="{7DB9D374-4117-46B9-8767-24EC6F9193AF}"/>
              </a:ext>
            </a:extLst>
          </p:cNvPr>
          <p:cNvSpPr txBox="1"/>
          <p:nvPr/>
        </p:nvSpPr>
        <p:spPr>
          <a:xfrm>
            <a:off x="5177408" y="2937638"/>
            <a:ext cx="18207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Content  Here</a:t>
            </a:r>
            <a:endParaRPr lang="ko-KR" altLang="en-US" sz="16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166" name="TextBox 165">
            <a:extLst>
              <a:ext uri="{FF2B5EF4-FFF2-40B4-BE49-F238E27FC236}">
                <a16:creationId xmlns:a16="http://schemas.microsoft.com/office/drawing/2014/main" id="{A9D190F3-9822-48C9-B12E-619D5CC49B44}"/>
              </a:ext>
            </a:extLst>
          </p:cNvPr>
          <p:cNvSpPr txBox="1"/>
          <p:nvPr/>
        </p:nvSpPr>
        <p:spPr>
          <a:xfrm>
            <a:off x="5241271" y="4735839"/>
            <a:ext cx="169393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Reports.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grpSp>
        <p:nvGrpSpPr>
          <p:cNvPr id="167" name="Group 35">
            <a:extLst>
              <a:ext uri="{FF2B5EF4-FFF2-40B4-BE49-F238E27FC236}">
                <a16:creationId xmlns:a16="http://schemas.microsoft.com/office/drawing/2014/main" id="{1C1154D1-A142-46FA-A4E8-388E7B82D3CE}"/>
              </a:ext>
            </a:extLst>
          </p:cNvPr>
          <p:cNvGrpSpPr/>
          <p:nvPr/>
        </p:nvGrpSpPr>
        <p:grpSpPr>
          <a:xfrm>
            <a:off x="2793158" y="3271271"/>
            <a:ext cx="6603881" cy="1310591"/>
            <a:chOff x="1746957" y="2369020"/>
            <a:chExt cx="5644433" cy="1120181"/>
          </a:xfrm>
        </p:grpSpPr>
        <p:sp>
          <p:nvSpPr>
            <p:cNvPr id="168" name="Rounded Rectangle 37">
              <a:extLst>
                <a:ext uri="{FF2B5EF4-FFF2-40B4-BE49-F238E27FC236}">
                  <a16:creationId xmlns:a16="http://schemas.microsoft.com/office/drawing/2014/main" id="{B25BABEF-A9DA-4CB4-AE72-3D48E00508C9}"/>
                </a:ext>
              </a:extLst>
            </p:cNvPr>
            <p:cNvSpPr/>
            <p:nvPr/>
          </p:nvSpPr>
          <p:spPr>
            <a:xfrm rot="18900000">
              <a:off x="1746957" y="2369020"/>
              <a:ext cx="1120181" cy="1120181"/>
            </a:xfrm>
            <a:prstGeom prst="roundRect">
              <a:avLst/>
            </a:prstGeom>
            <a:solidFill>
              <a:schemeClr val="accent3">
                <a:alpha val="77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69" name="Rounded Rectangle 39">
              <a:extLst>
                <a:ext uri="{FF2B5EF4-FFF2-40B4-BE49-F238E27FC236}">
                  <a16:creationId xmlns:a16="http://schemas.microsoft.com/office/drawing/2014/main" id="{3E531950-3D07-490C-A196-A8C4863D8AD9}"/>
                </a:ext>
              </a:extLst>
            </p:cNvPr>
            <p:cNvSpPr/>
            <p:nvPr/>
          </p:nvSpPr>
          <p:spPr>
            <a:xfrm rot="18900000">
              <a:off x="6271209" y="2369020"/>
              <a:ext cx="1120181" cy="1120181"/>
            </a:xfrm>
            <a:prstGeom prst="roundRect">
              <a:avLst/>
            </a:prstGeom>
            <a:solidFill>
              <a:schemeClr val="accent4">
                <a:alpha val="77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grpSp>
          <p:nvGrpSpPr>
            <p:cNvPr id="170" name="Group 36">
              <a:extLst>
                <a:ext uri="{FF2B5EF4-FFF2-40B4-BE49-F238E27FC236}">
                  <a16:creationId xmlns:a16="http://schemas.microsoft.com/office/drawing/2014/main" id="{C49154A2-594A-4555-930B-0B00E778373B}"/>
                </a:ext>
              </a:extLst>
            </p:cNvPr>
            <p:cNvGrpSpPr/>
            <p:nvPr/>
          </p:nvGrpSpPr>
          <p:grpSpPr>
            <a:xfrm>
              <a:off x="4182377" y="2551068"/>
              <a:ext cx="756084" cy="756084"/>
              <a:chOff x="4182377" y="2551068"/>
              <a:chExt cx="756084" cy="756084"/>
            </a:xfrm>
          </p:grpSpPr>
          <p:sp>
            <p:nvSpPr>
              <p:cNvPr id="175" name="Rounded Rectangle 43">
                <a:extLst>
                  <a:ext uri="{FF2B5EF4-FFF2-40B4-BE49-F238E27FC236}">
                    <a16:creationId xmlns:a16="http://schemas.microsoft.com/office/drawing/2014/main" id="{6D644074-1023-4EB0-B0F4-A752AFD88E58}"/>
                  </a:ext>
                </a:extLst>
              </p:cNvPr>
              <p:cNvSpPr/>
              <p:nvPr/>
            </p:nvSpPr>
            <p:spPr>
              <a:xfrm rot="18900000">
                <a:off x="4182377" y="2551068"/>
                <a:ext cx="756084" cy="756084"/>
              </a:xfrm>
              <a:prstGeom prst="roundRect">
                <a:avLst/>
              </a:prstGeom>
              <a:solidFill>
                <a:schemeClr val="accent5">
                  <a:alpha val="42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</p:txBody>
          </p:sp>
          <p:sp>
            <p:nvSpPr>
              <p:cNvPr id="176" name="Rounded Rectangle 44">
                <a:extLst>
                  <a:ext uri="{FF2B5EF4-FFF2-40B4-BE49-F238E27FC236}">
                    <a16:creationId xmlns:a16="http://schemas.microsoft.com/office/drawing/2014/main" id="{5AFAACEB-ABB9-4A05-A807-D40CC12C9332}"/>
                  </a:ext>
                </a:extLst>
              </p:cNvPr>
              <p:cNvSpPr/>
              <p:nvPr/>
            </p:nvSpPr>
            <p:spPr>
              <a:xfrm rot="18900000">
                <a:off x="4261107" y="2629798"/>
                <a:ext cx="598625" cy="598625"/>
              </a:xfrm>
              <a:prstGeom prst="roundRect">
                <a:avLst/>
              </a:prstGeom>
              <a:solidFill>
                <a:schemeClr val="accent5">
                  <a:alpha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</p:txBody>
          </p:sp>
        </p:grpSp>
        <p:sp>
          <p:nvSpPr>
            <p:cNvPr id="171" name="Rounded Rectangle 47">
              <a:extLst>
                <a:ext uri="{FF2B5EF4-FFF2-40B4-BE49-F238E27FC236}">
                  <a16:creationId xmlns:a16="http://schemas.microsoft.com/office/drawing/2014/main" id="{E29D773B-F4A8-468E-B88D-ABB1ABC0857E}"/>
                </a:ext>
              </a:extLst>
            </p:cNvPr>
            <p:cNvSpPr/>
            <p:nvPr/>
          </p:nvSpPr>
          <p:spPr>
            <a:xfrm rot="8100000">
              <a:off x="5746976" y="2499103"/>
              <a:ext cx="860927" cy="860927"/>
            </a:xfrm>
            <a:custGeom>
              <a:avLst/>
              <a:gdLst/>
              <a:ahLst/>
              <a:cxnLst/>
              <a:rect l="l" t="t" r="r" b="b"/>
              <a:pathLst>
                <a:path w="860927" h="860927">
                  <a:moveTo>
                    <a:pt x="818900" y="42027"/>
                  </a:moveTo>
                  <a:cubicBezTo>
                    <a:pt x="844866" y="67994"/>
                    <a:pt x="860927" y="103867"/>
                    <a:pt x="860927" y="143491"/>
                  </a:cubicBezTo>
                  <a:lnTo>
                    <a:pt x="860927" y="488376"/>
                  </a:lnTo>
                  <a:lnTo>
                    <a:pt x="642643" y="488376"/>
                  </a:lnTo>
                  <a:cubicBezTo>
                    <a:pt x="563396" y="488376"/>
                    <a:pt x="499152" y="552619"/>
                    <a:pt x="499152" y="631867"/>
                  </a:cubicBezTo>
                  <a:lnTo>
                    <a:pt x="499152" y="860927"/>
                  </a:lnTo>
                  <a:lnTo>
                    <a:pt x="143491" y="860927"/>
                  </a:lnTo>
                  <a:cubicBezTo>
                    <a:pt x="64243" y="860927"/>
                    <a:pt x="0" y="796684"/>
                    <a:pt x="0" y="717436"/>
                  </a:cubicBezTo>
                  <a:lnTo>
                    <a:pt x="0" y="143491"/>
                  </a:lnTo>
                  <a:cubicBezTo>
                    <a:pt x="0" y="64243"/>
                    <a:pt x="64243" y="0"/>
                    <a:pt x="143491" y="0"/>
                  </a:cubicBezTo>
                  <a:lnTo>
                    <a:pt x="717436" y="0"/>
                  </a:lnTo>
                  <a:cubicBezTo>
                    <a:pt x="757060" y="0"/>
                    <a:pt x="792933" y="16061"/>
                    <a:pt x="818900" y="42027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72" name="Chevron 40">
              <a:extLst>
                <a:ext uri="{FF2B5EF4-FFF2-40B4-BE49-F238E27FC236}">
                  <a16:creationId xmlns:a16="http://schemas.microsoft.com/office/drawing/2014/main" id="{838C022A-5C6C-402B-AC09-89A4AAB6552A}"/>
                </a:ext>
              </a:extLst>
            </p:cNvPr>
            <p:cNvSpPr/>
            <p:nvPr/>
          </p:nvSpPr>
          <p:spPr>
            <a:xfrm>
              <a:off x="5148064" y="2674238"/>
              <a:ext cx="365467" cy="504056"/>
            </a:xfrm>
            <a:prstGeom prst="chevron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73" name="Chevron 41">
              <a:extLst>
                <a:ext uri="{FF2B5EF4-FFF2-40B4-BE49-F238E27FC236}">
                  <a16:creationId xmlns:a16="http://schemas.microsoft.com/office/drawing/2014/main" id="{FF7FCE2B-5785-4B55-B68C-B9A707F2F087}"/>
                </a:ext>
              </a:extLst>
            </p:cNvPr>
            <p:cNvSpPr/>
            <p:nvPr/>
          </p:nvSpPr>
          <p:spPr>
            <a:xfrm rot="10800000">
              <a:off x="3563889" y="2681848"/>
              <a:ext cx="365467" cy="504056"/>
            </a:xfrm>
            <a:prstGeom prst="chevron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74" name="Rounded Rectangle 47">
              <a:extLst>
                <a:ext uri="{FF2B5EF4-FFF2-40B4-BE49-F238E27FC236}">
                  <a16:creationId xmlns:a16="http://schemas.microsoft.com/office/drawing/2014/main" id="{9632162E-FB91-4B8D-9280-6610911EC4D5}"/>
                </a:ext>
              </a:extLst>
            </p:cNvPr>
            <p:cNvSpPr/>
            <p:nvPr/>
          </p:nvSpPr>
          <p:spPr>
            <a:xfrm rot="18900000">
              <a:off x="2524657" y="2500121"/>
              <a:ext cx="860927" cy="860927"/>
            </a:xfrm>
            <a:custGeom>
              <a:avLst/>
              <a:gdLst/>
              <a:ahLst/>
              <a:cxnLst/>
              <a:rect l="l" t="t" r="r" b="b"/>
              <a:pathLst>
                <a:path w="860927" h="860927">
                  <a:moveTo>
                    <a:pt x="818900" y="42027"/>
                  </a:moveTo>
                  <a:cubicBezTo>
                    <a:pt x="844866" y="67994"/>
                    <a:pt x="860927" y="103867"/>
                    <a:pt x="860927" y="143491"/>
                  </a:cubicBezTo>
                  <a:lnTo>
                    <a:pt x="860927" y="488376"/>
                  </a:lnTo>
                  <a:lnTo>
                    <a:pt x="642643" y="488376"/>
                  </a:lnTo>
                  <a:cubicBezTo>
                    <a:pt x="563396" y="488376"/>
                    <a:pt x="499152" y="552619"/>
                    <a:pt x="499152" y="631867"/>
                  </a:cubicBezTo>
                  <a:lnTo>
                    <a:pt x="499152" y="860927"/>
                  </a:lnTo>
                  <a:lnTo>
                    <a:pt x="143491" y="860927"/>
                  </a:lnTo>
                  <a:cubicBezTo>
                    <a:pt x="64243" y="860927"/>
                    <a:pt x="0" y="796684"/>
                    <a:pt x="0" y="717436"/>
                  </a:cubicBezTo>
                  <a:lnTo>
                    <a:pt x="0" y="143491"/>
                  </a:lnTo>
                  <a:cubicBezTo>
                    <a:pt x="0" y="64243"/>
                    <a:pt x="64243" y="0"/>
                    <a:pt x="143491" y="0"/>
                  </a:cubicBezTo>
                  <a:lnTo>
                    <a:pt x="717436" y="0"/>
                  </a:lnTo>
                  <a:cubicBezTo>
                    <a:pt x="757060" y="0"/>
                    <a:pt x="792933" y="16061"/>
                    <a:pt x="818900" y="42027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sp>
        <p:nvSpPr>
          <p:cNvPr id="177" name="Parallelogram 15">
            <a:extLst>
              <a:ext uri="{FF2B5EF4-FFF2-40B4-BE49-F238E27FC236}">
                <a16:creationId xmlns:a16="http://schemas.microsoft.com/office/drawing/2014/main" id="{39F2724A-6B7A-4FBB-B394-85DF15453519}"/>
              </a:ext>
            </a:extLst>
          </p:cNvPr>
          <p:cNvSpPr/>
          <p:nvPr/>
        </p:nvSpPr>
        <p:spPr>
          <a:xfrm flipH="1">
            <a:off x="3851292" y="3760061"/>
            <a:ext cx="357672" cy="357672"/>
          </a:xfrm>
          <a:custGeom>
            <a:avLst/>
            <a:gdLst/>
            <a:ahLst/>
            <a:cxnLst/>
            <a:rect l="l" t="t" r="r" b="b"/>
            <a:pathLst>
              <a:path w="3242753" h="3227814">
                <a:moveTo>
                  <a:pt x="1621376" y="1043635"/>
                </a:moveTo>
                <a:cubicBezTo>
                  <a:pt x="1557188" y="1043635"/>
                  <a:pt x="1505154" y="1095669"/>
                  <a:pt x="1505154" y="1159857"/>
                </a:cubicBezTo>
                <a:lnTo>
                  <a:pt x="1505154" y="1625483"/>
                </a:lnTo>
                <a:lnTo>
                  <a:pt x="1033577" y="1625483"/>
                </a:lnTo>
                <a:cubicBezTo>
                  <a:pt x="969389" y="1625483"/>
                  <a:pt x="917355" y="1677517"/>
                  <a:pt x="917355" y="1741705"/>
                </a:cubicBezTo>
                <a:cubicBezTo>
                  <a:pt x="917355" y="1805893"/>
                  <a:pt x="969389" y="1857927"/>
                  <a:pt x="1033577" y="1857927"/>
                </a:cubicBezTo>
                <a:lnTo>
                  <a:pt x="1614688" y="1857927"/>
                </a:lnTo>
                <a:lnTo>
                  <a:pt x="1619859" y="1856884"/>
                </a:lnTo>
                <a:cubicBezTo>
                  <a:pt x="1620361" y="1857187"/>
                  <a:pt x="1620868" y="1857190"/>
                  <a:pt x="1621376" y="1857190"/>
                </a:cubicBezTo>
                <a:cubicBezTo>
                  <a:pt x="1685564" y="1857190"/>
                  <a:pt x="1737598" y="1805156"/>
                  <a:pt x="1737598" y="1740968"/>
                </a:cubicBezTo>
                <a:lnTo>
                  <a:pt x="1737598" y="1159857"/>
                </a:lnTo>
                <a:cubicBezTo>
                  <a:pt x="1737598" y="1095669"/>
                  <a:pt x="1685564" y="1043635"/>
                  <a:pt x="1621376" y="1043635"/>
                </a:cubicBezTo>
                <a:close/>
                <a:moveTo>
                  <a:pt x="1621376" y="628818"/>
                </a:moveTo>
                <a:cubicBezTo>
                  <a:pt x="2206882" y="628818"/>
                  <a:pt x="2681529" y="1103464"/>
                  <a:pt x="2681529" y="1688970"/>
                </a:cubicBezTo>
                <a:cubicBezTo>
                  <a:pt x="2681529" y="2274476"/>
                  <a:pt x="2206882" y="2749122"/>
                  <a:pt x="1621376" y="2749122"/>
                </a:cubicBezTo>
                <a:cubicBezTo>
                  <a:pt x="1035870" y="2749122"/>
                  <a:pt x="561223" y="2274476"/>
                  <a:pt x="561223" y="1688970"/>
                </a:cubicBezTo>
                <a:cubicBezTo>
                  <a:pt x="561223" y="1103464"/>
                  <a:pt x="1035870" y="628818"/>
                  <a:pt x="1621376" y="628818"/>
                </a:cubicBezTo>
                <a:close/>
                <a:moveTo>
                  <a:pt x="1621376" y="424596"/>
                </a:moveTo>
                <a:cubicBezTo>
                  <a:pt x="923081" y="424596"/>
                  <a:pt x="357001" y="990676"/>
                  <a:pt x="357001" y="1688970"/>
                </a:cubicBezTo>
                <a:cubicBezTo>
                  <a:pt x="357001" y="2128645"/>
                  <a:pt x="581423" y="2515905"/>
                  <a:pt x="922189" y="2742109"/>
                </a:cubicBezTo>
                <a:lnTo>
                  <a:pt x="652992" y="3227814"/>
                </a:lnTo>
                <a:lnTo>
                  <a:pt x="911997" y="3227814"/>
                </a:lnTo>
                <a:lnTo>
                  <a:pt x="1121304" y="2850168"/>
                </a:lnTo>
                <a:cubicBezTo>
                  <a:pt x="1274563" y="2916691"/>
                  <a:pt x="1443689" y="2953344"/>
                  <a:pt x="1621376" y="2953344"/>
                </a:cubicBezTo>
                <a:cubicBezTo>
                  <a:pt x="1799063" y="2953344"/>
                  <a:pt x="1968189" y="2916691"/>
                  <a:pt x="2121449" y="2850168"/>
                </a:cubicBezTo>
                <a:lnTo>
                  <a:pt x="2330755" y="3227814"/>
                </a:lnTo>
                <a:lnTo>
                  <a:pt x="2589760" y="3227814"/>
                </a:lnTo>
                <a:lnTo>
                  <a:pt x="2320563" y="2742109"/>
                </a:lnTo>
                <a:cubicBezTo>
                  <a:pt x="2661329" y="2515905"/>
                  <a:pt x="2885751" y="2128645"/>
                  <a:pt x="2885751" y="1688970"/>
                </a:cubicBezTo>
                <a:cubicBezTo>
                  <a:pt x="2885751" y="990676"/>
                  <a:pt x="2319671" y="424596"/>
                  <a:pt x="1621376" y="424596"/>
                </a:cubicBezTo>
                <a:close/>
                <a:moveTo>
                  <a:pt x="2599800" y="123238"/>
                </a:moveTo>
                <a:cubicBezTo>
                  <a:pt x="2434609" y="120698"/>
                  <a:pt x="2268460" y="180476"/>
                  <a:pt x="2139563" y="303161"/>
                </a:cubicBezTo>
                <a:lnTo>
                  <a:pt x="3057258" y="1232053"/>
                </a:lnTo>
                <a:cubicBezTo>
                  <a:pt x="3305736" y="977255"/>
                  <a:pt x="3304415" y="570405"/>
                  <a:pt x="3054287" y="317226"/>
                </a:cubicBezTo>
                <a:cubicBezTo>
                  <a:pt x="2929224" y="190636"/>
                  <a:pt x="2764991" y="125778"/>
                  <a:pt x="2599800" y="123238"/>
                </a:cubicBezTo>
                <a:close/>
                <a:moveTo>
                  <a:pt x="642953" y="123238"/>
                </a:moveTo>
                <a:cubicBezTo>
                  <a:pt x="477762" y="125778"/>
                  <a:pt x="313529" y="190636"/>
                  <a:pt x="188466" y="317226"/>
                </a:cubicBezTo>
                <a:cubicBezTo>
                  <a:pt x="-61662" y="570405"/>
                  <a:pt x="-62983" y="977255"/>
                  <a:pt x="185495" y="1232053"/>
                </a:cubicBezTo>
                <a:lnTo>
                  <a:pt x="1103190" y="303161"/>
                </a:lnTo>
                <a:cubicBezTo>
                  <a:pt x="974294" y="180476"/>
                  <a:pt x="808144" y="120698"/>
                  <a:pt x="642953" y="123238"/>
                </a:cubicBezTo>
                <a:close/>
                <a:moveTo>
                  <a:pt x="1722692" y="0"/>
                </a:moveTo>
                <a:lnTo>
                  <a:pt x="1520061" y="0"/>
                </a:lnTo>
                <a:cubicBezTo>
                  <a:pt x="1440152" y="0"/>
                  <a:pt x="1375373" y="64779"/>
                  <a:pt x="1375373" y="144688"/>
                </a:cubicBezTo>
                <a:lnTo>
                  <a:pt x="1375373" y="289376"/>
                </a:lnTo>
                <a:lnTo>
                  <a:pt x="1867380" y="289376"/>
                </a:lnTo>
                <a:lnTo>
                  <a:pt x="1867380" y="144688"/>
                </a:lnTo>
                <a:cubicBezTo>
                  <a:pt x="1867380" y="64779"/>
                  <a:pt x="1802601" y="0"/>
                  <a:pt x="172269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78" name="Rounded Rectangle 32">
            <a:extLst>
              <a:ext uri="{FF2B5EF4-FFF2-40B4-BE49-F238E27FC236}">
                <a16:creationId xmlns:a16="http://schemas.microsoft.com/office/drawing/2014/main" id="{A2B95347-3C42-4D63-A018-841189B09516}"/>
              </a:ext>
            </a:extLst>
          </p:cNvPr>
          <p:cNvSpPr/>
          <p:nvPr/>
        </p:nvSpPr>
        <p:spPr>
          <a:xfrm>
            <a:off x="3015815" y="3791136"/>
            <a:ext cx="322637" cy="322637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2019696" y="2510955"/>
                </a:moveTo>
                <a:lnTo>
                  <a:pt x="2019696" y="2797359"/>
                </a:lnTo>
                <a:lnTo>
                  <a:pt x="2914589" y="2797359"/>
                </a:lnTo>
                <a:lnTo>
                  <a:pt x="2914589" y="2510955"/>
                </a:lnTo>
                <a:close/>
                <a:moveTo>
                  <a:pt x="2019696" y="2081348"/>
                </a:moveTo>
                <a:lnTo>
                  <a:pt x="2019696" y="2367752"/>
                </a:lnTo>
                <a:lnTo>
                  <a:pt x="2914589" y="2367752"/>
                </a:lnTo>
                <a:lnTo>
                  <a:pt x="2914589" y="2081348"/>
                </a:lnTo>
                <a:close/>
                <a:moveTo>
                  <a:pt x="580710" y="2021703"/>
                </a:moveTo>
                <a:lnTo>
                  <a:pt x="378191" y="2224222"/>
                </a:lnTo>
                <a:lnTo>
                  <a:pt x="593323" y="2439354"/>
                </a:lnTo>
                <a:lnTo>
                  <a:pt x="378191" y="2654485"/>
                </a:lnTo>
                <a:lnTo>
                  <a:pt x="580710" y="2857004"/>
                </a:lnTo>
                <a:lnTo>
                  <a:pt x="795842" y="2641872"/>
                </a:lnTo>
                <a:lnTo>
                  <a:pt x="1010973" y="2857004"/>
                </a:lnTo>
                <a:lnTo>
                  <a:pt x="1213492" y="2654485"/>
                </a:lnTo>
                <a:lnTo>
                  <a:pt x="998360" y="2439354"/>
                </a:lnTo>
                <a:lnTo>
                  <a:pt x="1213492" y="2224222"/>
                </a:lnTo>
                <a:lnTo>
                  <a:pt x="1010973" y="2021703"/>
                </a:lnTo>
                <a:lnTo>
                  <a:pt x="795842" y="2236835"/>
                </a:lnTo>
                <a:close/>
                <a:moveTo>
                  <a:pt x="1656000" y="1656001"/>
                </a:moveTo>
                <a:lnTo>
                  <a:pt x="3240000" y="1656001"/>
                </a:lnTo>
                <a:lnTo>
                  <a:pt x="3240000" y="2699989"/>
                </a:lnTo>
                <a:cubicBezTo>
                  <a:pt x="3240000" y="2998229"/>
                  <a:pt x="2998229" y="3240000"/>
                  <a:pt x="2699989" y="3240000"/>
                </a:cubicBezTo>
                <a:lnTo>
                  <a:pt x="1656000" y="3240000"/>
                </a:lnTo>
                <a:close/>
                <a:moveTo>
                  <a:pt x="0" y="1656001"/>
                </a:moveTo>
                <a:lnTo>
                  <a:pt x="1584000" y="1656001"/>
                </a:lnTo>
                <a:lnTo>
                  <a:pt x="1584000" y="3240000"/>
                </a:lnTo>
                <a:lnTo>
                  <a:pt x="540011" y="3240000"/>
                </a:lnTo>
                <a:cubicBezTo>
                  <a:pt x="241771" y="3240000"/>
                  <a:pt x="0" y="2998229"/>
                  <a:pt x="0" y="2699989"/>
                </a:cubicBezTo>
                <a:close/>
                <a:moveTo>
                  <a:pt x="2467143" y="957859"/>
                </a:moveTo>
                <a:cubicBezTo>
                  <a:pt x="2388055" y="957859"/>
                  <a:pt x="2323941" y="1021973"/>
                  <a:pt x="2323941" y="1101061"/>
                </a:cubicBezTo>
                <a:cubicBezTo>
                  <a:pt x="2323941" y="1180149"/>
                  <a:pt x="2388055" y="1244263"/>
                  <a:pt x="2467143" y="1244263"/>
                </a:cubicBezTo>
                <a:cubicBezTo>
                  <a:pt x="2546231" y="1244263"/>
                  <a:pt x="2610345" y="1180149"/>
                  <a:pt x="2610345" y="1101061"/>
                </a:cubicBezTo>
                <a:cubicBezTo>
                  <a:pt x="2610345" y="1021973"/>
                  <a:pt x="2546231" y="957859"/>
                  <a:pt x="2467143" y="957859"/>
                </a:cubicBezTo>
                <a:close/>
                <a:moveTo>
                  <a:pt x="2019696" y="635775"/>
                </a:moveTo>
                <a:lnTo>
                  <a:pt x="2019696" y="922180"/>
                </a:lnTo>
                <a:lnTo>
                  <a:pt x="2914589" y="922180"/>
                </a:lnTo>
                <a:lnTo>
                  <a:pt x="2914589" y="635775"/>
                </a:lnTo>
                <a:close/>
                <a:moveTo>
                  <a:pt x="652639" y="331531"/>
                </a:moveTo>
                <a:lnTo>
                  <a:pt x="652639" y="635775"/>
                </a:lnTo>
                <a:lnTo>
                  <a:pt x="348395" y="635775"/>
                </a:lnTo>
                <a:lnTo>
                  <a:pt x="348395" y="922180"/>
                </a:lnTo>
                <a:lnTo>
                  <a:pt x="652639" y="922180"/>
                </a:lnTo>
                <a:lnTo>
                  <a:pt x="652639" y="1226424"/>
                </a:lnTo>
                <a:lnTo>
                  <a:pt x="939044" y="1226424"/>
                </a:lnTo>
                <a:lnTo>
                  <a:pt x="939044" y="922180"/>
                </a:lnTo>
                <a:lnTo>
                  <a:pt x="1243288" y="922180"/>
                </a:lnTo>
                <a:lnTo>
                  <a:pt x="1243288" y="635775"/>
                </a:lnTo>
                <a:lnTo>
                  <a:pt x="939044" y="635775"/>
                </a:lnTo>
                <a:lnTo>
                  <a:pt x="939044" y="331531"/>
                </a:lnTo>
                <a:close/>
                <a:moveTo>
                  <a:pt x="2467143" y="313692"/>
                </a:moveTo>
                <a:cubicBezTo>
                  <a:pt x="2388055" y="313692"/>
                  <a:pt x="2323941" y="377806"/>
                  <a:pt x="2323941" y="456894"/>
                </a:cubicBezTo>
                <a:cubicBezTo>
                  <a:pt x="2323941" y="535982"/>
                  <a:pt x="2388055" y="600096"/>
                  <a:pt x="2467143" y="600096"/>
                </a:cubicBezTo>
                <a:cubicBezTo>
                  <a:pt x="2546231" y="600096"/>
                  <a:pt x="2610345" y="535982"/>
                  <a:pt x="2610345" y="456894"/>
                </a:cubicBezTo>
                <a:cubicBezTo>
                  <a:pt x="2610345" y="377806"/>
                  <a:pt x="2546231" y="313692"/>
                  <a:pt x="2467143" y="313692"/>
                </a:cubicBezTo>
                <a:close/>
                <a:moveTo>
                  <a:pt x="540011" y="0"/>
                </a:moveTo>
                <a:lnTo>
                  <a:pt x="2699989" y="0"/>
                </a:lnTo>
                <a:cubicBezTo>
                  <a:pt x="2998229" y="0"/>
                  <a:pt x="3240000" y="241771"/>
                  <a:pt x="3240000" y="540011"/>
                </a:cubicBezTo>
                <a:lnTo>
                  <a:pt x="3240000" y="1584001"/>
                </a:lnTo>
                <a:lnTo>
                  <a:pt x="1656000" y="1584001"/>
                </a:lnTo>
                <a:lnTo>
                  <a:pt x="1656000" y="1"/>
                </a:lnTo>
                <a:lnTo>
                  <a:pt x="1584000" y="1"/>
                </a:lnTo>
                <a:lnTo>
                  <a:pt x="1584000" y="1584001"/>
                </a:lnTo>
                <a:lnTo>
                  <a:pt x="0" y="1584001"/>
                </a:lnTo>
                <a:lnTo>
                  <a:pt x="0" y="540011"/>
                </a:lnTo>
                <a:cubicBezTo>
                  <a:pt x="0" y="241771"/>
                  <a:pt x="241771" y="0"/>
                  <a:pt x="54001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79" name="Rectangle 9">
            <a:extLst>
              <a:ext uri="{FF2B5EF4-FFF2-40B4-BE49-F238E27FC236}">
                <a16:creationId xmlns:a16="http://schemas.microsoft.com/office/drawing/2014/main" id="{8246EDEE-29C5-47E5-A5F8-6C805D849DF0}"/>
              </a:ext>
            </a:extLst>
          </p:cNvPr>
          <p:cNvSpPr/>
          <p:nvPr/>
        </p:nvSpPr>
        <p:spPr>
          <a:xfrm>
            <a:off x="5904719" y="3742935"/>
            <a:ext cx="371782" cy="371178"/>
          </a:xfrm>
          <a:custGeom>
            <a:avLst/>
            <a:gdLst/>
            <a:ahLst/>
            <a:cxnLst/>
            <a:rect l="l" t="t" r="r" b="b"/>
            <a:pathLst>
              <a:path w="3228210" h="3222968">
                <a:moveTo>
                  <a:pt x="1619999" y="642446"/>
                </a:moveTo>
                <a:lnTo>
                  <a:pt x="2664115" y="1686562"/>
                </a:lnTo>
                <a:lnTo>
                  <a:pt x="2664116" y="1686562"/>
                </a:lnTo>
                <a:lnTo>
                  <a:pt x="2664116" y="3222968"/>
                </a:lnTo>
                <a:lnTo>
                  <a:pt x="2015013" y="3222968"/>
                </a:lnTo>
                <a:lnTo>
                  <a:pt x="2015013" y="2511495"/>
                </a:lnTo>
                <a:cubicBezTo>
                  <a:pt x="2015013" y="2399422"/>
                  <a:pt x="1924159" y="2308568"/>
                  <a:pt x="1812086" y="2308568"/>
                </a:cubicBezTo>
                <a:lnTo>
                  <a:pt x="1427912" y="2308568"/>
                </a:lnTo>
                <a:cubicBezTo>
                  <a:pt x="1315839" y="2308568"/>
                  <a:pt x="1224985" y="2399422"/>
                  <a:pt x="1224985" y="2511495"/>
                </a:cubicBezTo>
                <a:lnTo>
                  <a:pt x="1224985" y="3222968"/>
                </a:lnTo>
                <a:lnTo>
                  <a:pt x="575882" y="3222968"/>
                </a:lnTo>
                <a:lnTo>
                  <a:pt x="575882" y="1686562"/>
                </a:lnTo>
                <a:lnTo>
                  <a:pt x="575884" y="1686562"/>
                </a:lnTo>
                <a:close/>
                <a:moveTo>
                  <a:pt x="509997" y="122689"/>
                </a:moveTo>
                <a:lnTo>
                  <a:pt x="942045" y="122689"/>
                </a:lnTo>
                <a:lnTo>
                  <a:pt x="942045" y="542556"/>
                </a:lnTo>
                <a:lnTo>
                  <a:pt x="509997" y="974604"/>
                </a:lnTo>
                <a:close/>
                <a:moveTo>
                  <a:pt x="1620001" y="7099"/>
                </a:moveTo>
                <a:lnTo>
                  <a:pt x="3228210" y="1686560"/>
                </a:lnTo>
                <a:lnTo>
                  <a:pt x="2900441" y="1686560"/>
                </a:lnTo>
                <a:lnTo>
                  <a:pt x="1620001" y="349390"/>
                </a:lnTo>
                <a:close/>
                <a:moveTo>
                  <a:pt x="1619999" y="0"/>
                </a:moveTo>
                <a:lnTo>
                  <a:pt x="1619999" y="342291"/>
                </a:lnTo>
                <a:lnTo>
                  <a:pt x="330172" y="1679462"/>
                </a:lnTo>
                <a:lnTo>
                  <a:pt x="0" y="167946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80" name="Chord 15">
            <a:extLst>
              <a:ext uri="{FF2B5EF4-FFF2-40B4-BE49-F238E27FC236}">
                <a16:creationId xmlns:a16="http://schemas.microsoft.com/office/drawing/2014/main" id="{5BECDEC8-0EC8-48E4-B38E-21EF0BEE2A5D}"/>
              </a:ext>
            </a:extLst>
          </p:cNvPr>
          <p:cNvSpPr/>
          <p:nvPr/>
        </p:nvSpPr>
        <p:spPr>
          <a:xfrm>
            <a:off x="8903022" y="3706165"/>
            <a:ext cx="199125" cy="434146"/>
          </a:xfrm>
          <a:custGeom>
            <a:avLst/>
            <a:gdLst/>
            <a:ahLst/>
            <a:cxnLst/>
            <a:rect l="l" t="t" r="r" b="b"/>
            <a:pathLst>
              <a:path w="1492970" h="3255081">
                <a:moveTo>
                  <a:pt x="1492970" y="1569688"/>
                </a:moveTo>
                <a:cubicBezTo>
                  <a:pt x="1492970" y="1957118"/>
                  <a:pt x="1197680" y="2277765"/>
                  <a:pt x="816277" y="2310957"/>
                </a:cubicBezTo>
                <a:lnTo>
                  <a:pt x="816277" y="2787043"/>
                </a:lnTo>
                <a:cubicBezTo>
                  <a:pt x="873982" y="2789209"/>
                  <a:pt x="931009" y="2798017"/>
                  <a:pt x="986081" y="2811674"/>
                </a:cubicBezTo>
                <a:cubicBezTo>
                  <a:pt x="1252919" y="2877847"/>
                  <a:pt x="1430830" y="3046369"/>
                  <a:pt x="1433593" y="3235566"/>
                </a:cubicBezTo>
                <a:lnTo>
                  <a:pt x="57488" y="3255081"/>
                </a:lnTo>
                <a:cubicBezTo>
                  <a:pt x="47920" y="3062506"/>
                  <a:pt x="221127" y="2886615"/>
                  <a:pt x="490574" y="2815284"/>
                </a:cubicBezTo>
                <a:cubicBezTo>
                  <a:pt x="549928" y="2799571"/>
                  <a:pt x="611777" y="2789553"/>
                  <a:pt x="674460" y="2787163"/>
                </a:cubicBezTo>
                <a:lnTo>
                  <a:pt x="674460" y="2310809"/>
                </a:lnTo>
                <a:cubicBezTo>
                  <a:pt x="317470" y="2280245"/>
                  <a:pt x="28405" y="1994114"/>
                  <a:pt x="0" y="1627428"/>
                </a:cubicBezTo>
                <a:lnTo>
                  <a:pt x="142201" y="1616413"/>
                </a:lnTo>
                <a:cubicBezTo>
                  <a:pt x="167304" y="1940464"/>
                  <a:pt x="443969" y="2186771"/>
                  <a:pt x="768748" y="2174211"/>
                </a:cubicBezTo>
                <a:cubicBezTo>
                  <a:pt x="1093527" y="2161650"/>
                  <a:pt x="1350342" y="1894710"/>
                  <a:pt x="1350342" y="1569689"/>
                </a:cubicBezTo>
                <a:close/>
                <a:moveTo>
                  <a:pt x="745368" y="0"/>
                </a:moveTo>
                <a:cubicBezTo>
                  <a:pt x="989132" y="0"/>
                  <a:pt x="1186742" y="197610"/>
                  <a:pt x="1186742" y="441374"/>
                </a:cubicBezTo>
                <a:lnTo>
                  <a:pt x="1186742" y="1575353"/>
                </a:lnTo>
                <a:cubicBezTo>
                  <a:pt x="1186742" y="1819117"/>
                  <a:pt x="989132" y="2016727"/>
                  <a:pt x="745368" y="2016727"/>
                </a:cubicBezTo>
                <a:cubicBezTo>
                  <a:pt x="501604" y="2016727"/>
                  <a:pt x="303994" y="1819117"/>
                  <a:pt x="303994" y="1575353"/>
                </a:cubicBezTo>
                <a:lnTo>
                  <a:pt x="303994" y="441374"/>
                </a:lnTo>
                <a:cubicBezTo>
                  <a:pt x="303994" y="197610"/>
                  <a:pt x="501604" y="0"/>
                  <a:pt x="745368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81" name="Rectangle 16">
            <a:extLst>
              <a:ext uri="{FF2B5EF4-FFF2-40B4-BE49-F238E27FC236}">
                <a16:creationId xmlns:a16="http://schemas.microsoft.com/office/drawing/2014/main" id="{BD300FCB-0145-4E0E-AF63-B27217ED7C5F}"/>
              </a:ext>
            </a:extLst>
          </p:cNvPr>
          <p:cNvSpPr/>
          <p:nvPr/>
        </p:nvSpPr>
        <p:spPr>
          <a:xfrm>
            <a:off x="7969364" y="3813168"/>
            <a:ext cx="394118" cy="259020"/>
          </a:xfrm>
          <a:custGeom>
            <a:avLst/>
            <a:gdLst/>
            <a:ahLst/>
            <a:cxnLst/>
            <a:rect l="l" t="t" r="r" b="b"/>
            <a:pathLst>
              <a:path w="3240006" h="2129375">
                <a:moveTo>
                  <a:pt x="1916836" y="454558"/>
                </a:moveTo>
                <a:cubicBezTo>
                  <a:pt x="2018418" y="454558"/>
                  <a:pt x="2100766" y="536906"/>
                  <a:pt x="2100766" y="638488"/>
                </a:cubicBezTo>
                <a:cubicBezTo>
                  <a:pt x="2100766" y="740070"/>
                  <a:pt x="2018418" y="822418"/>
                  <a:pt x="1916836" y="822418"/>
                </a:cubicBezTo>
                <a:cubicBezTo>
                  <a:pt x="1815254" y="822418"/>
                  <a:pt x="1732906" y="740070"/>
                  <a:pt x="1732906" y="638488"/>
                </a:cubicBezTo>
                <a:cubicBezTo>
                  <a:pt x="1732906" y="536906"/>
                  <a:pt x="1815254" y="454558"/>
                  <a:pt x="1916836" y="454558"/>
                </a:cubicBezTo>
                <a:close/>
                <a:moveTo>
                  <a:pt x="1197545" y="272737"/>
                </a:moveTo>
                <a:lnTo>
                  <a:pt x="1861974" y="1458536"/>
                </a:lnTo>
                <a:lnTo>
                  <a:pt x="2263096" y="848801"/>
                </a:lnTo>
                <a:lnTo>
                  <a:pt x="2919562" y="1846679"/>
                </a:lnTo>
                <a:lnTo>
                  <a:pt x="2079459" y="1846679"/>
                </a:lnTo>
                <a:lnTo>
                  <a:pt x="1606629" y="1846679"/>
                </a:lnTo>
                <a:lnTo>
                  <a:pt x="315630" y="1846679"/>
                </a:lnTo>
                <a:close/>
                <a:moveTo>
                  <a:pt x="180003" y="164687"/>
                </a:moveTo>
                <a:lnTo>
                  <a:pt x="180003" y="1964687"/>
                </a:lnTo>
                <a:lnTo>
                  <a:pt x="3060003" y="1964687"/>
                </a:lnTo>
                <a:lnTo>
                  <a:pt x="3060003" y="164687"/>
                </a:lnTo>
                <a:close/>
                <a:moveTo>
                  <a:pt x="0" y="0"/>
                </a:moveTo>
                <a:lnTo>
                  <a:pt x="3240006" y="0"/>
                </a:lnTo>
                <a:lnTo>
                  <a:pt x="3240006" y="2129375"/>
                </a:lnTo>
                <a:lnTo>
                  <a:pt x="0" y="2129375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11167</TotalTime>
  <Words>115</Words>
  <Application>Microsoft Office PowerPoint</Application>
  <PresentationFormat>와이드스크린</PresentationFormat>
  <Paragraphs>13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 Unicode MS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13</cp:revision>
  <dcterms:created xsi:type="dcterms:W3CDTF">2018-02-18T19:39:47Z</dcterms:created>
  <dcterms:modified xsi:type="dcterms:W3CDTF">2018-03-22T01:32:56Z</dcterms:modified>
</cp:coreProperties>
</file>