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1" r:id="rId5"/>
    <p:sldId id="263" r:id="rId6"/>
    <p:sldId id="264" r:id="rId7"/>
    <p:sldId id="266" r:id="rId8"/>
    <p:sldId id="283" r:id="rId9"/>
    <p:sldId id="279" r:id="rId10"/>
    <p:sldId id="284" r:id="rId11"/>
    <p:sldId id="280" r:id="rId12"/>
    <p:sldId id="285" r:id="rId13"/>
    <p:sldId id="288" r:id="rId14"/>
    <p:sldId id="278" r:id="rId15"/>
    <p:sldId id="282" r:id="rId16"/>
    <p:sldId id="267" r:id="rId17"/>
    <p:sldId id="275" r:id="rId18"/>
    <p:sldId id="290" r:id="rId19"/>
    <p:sldId id="291" r:id="rId20"/>
    <p:sldId id="277" r:id="rId21"/>
    <p:sldId id="287" r:id="rId22"/>
    <p:sldId id="289" r:id="rId23"/>
    <p:sldId id="292" r:id="rId24"/>
    <p:sldId id="281" r:id="rId25"/>
    <p:sldId id="286" r:id="rId26"/>
    <p:sldId id="293" r:id="rId27"/>
    <p:sldId id="276" r:id="rId28"/>
    <p:sldId id="274" r:id="rId29"/>
    <p:sldId id="294" r:id="rId30"/>
    <p:sldId id="265" r:id="rId31"/>
    <p:sldId id="273" r:id="rId32"/>
    <p:sldId id="262" r:id="rId33"/>
    <p:sldId id="296" r:id="rId34"/>
    <p:sldId id="257" r:id="rId35"/>
    <p:sldId id="258" r:id="rId36"/>
    <p:sldId id="295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6-46E1-8CDE-1FB00D747F6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96-46E1-8CDE-1FB00D747F6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96-46E1-8CDE-1FB00D74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0E-4F0D-B368-09C0C319F79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0E-4F0D-B368-09C0C319F79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0E-4F0D-B368-09C0C319F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C1-4891-B523-71DB551A5B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C1-4891-B523-71DB551A5B0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C1-4891-B523-71DB551A5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C7-4F39-8853-BAF8963825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C7-4F39-8853-BAF89638255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C7-4F39-8853-BAF89638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2018-07-19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2018-07-19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7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81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xmlns="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xmlns="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xmlns="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3900089"/>
            <a:ext cx="9144000" cy="43204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37195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654" y="2579426"/>
            <a:ext cx="3434234" cy="1936787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</a:p>
          <a:p>
            <a:r>
              <a:rPr lang="en-US" altLang="ko-KR" dirty="0"/>
              <a:t>Presentation</a:t>
            </a:r>
          </a:p>
          <a:p>
            <a:r>
              <a:rPr lang="en-US" altLang="ko-KR" dirty="0"/>
              <a:t>Designed</a:t>
            </a:r>
            <a:endParaRPr lang="ko-KR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4128" y="854606"/>
            <a:ext cx="2110320" cy="1048024"/>
            <a:chOff x="803640" y="3362835"/>
            <a:chExt cx="2059657" cy="1048024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128" y="2238791"/>
            <a:ext cx="2110320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94128" y="3590910"/>
            <a:ext cx="2110320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886836" y="368757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886836" y="951270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5886836" y="2319422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ardrop 9"/>
          <p:cNvSpPr/>
          <p:nvPr/>
        </p:nvSpPr>
        <p:spPr>
          <a:xfrm rot="18900000">
            <a:off x="5978453" y="2436842"/>
            <a:ext cx="316141" cy="26981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5923244" y="1081143"/>
            <a:ext cx="412547" cy="30828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/>
          <p:nvPr/>
        </p:nvSpPr>
        <p:spPr>
          <a:xfrm>
            <a:off x="6008301" y="3779362"/>
            <a:ext cx="223381" cy="27950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23752113-8752-46CA-8F27-AFFA7ACD0C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2447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7276" y="1370701"/>
            <a:ext cx="1218708" cy="3209776"/>
            <a:chOff x="3962646" y="966862"/>
            <a:chExt cx="1218708" cy="3209776"/>
          </a:xfrm>
        </p:grpSpPr>
        <p:sp>
          <p:nvSpPr>
            <p:cNvPr id="6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004373" y="12774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004373" y="2018773"/>
            <a:ext cx="648072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4514623" y="1601463"/>
            <a:ext cx="1489750" cy="1538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4730647" y="2342809"/>
            <a:ext cx="1273726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5190" y="14629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579" y="22043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766" y="2810860"/>
            <a:ext cx="280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190" y="1264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189" y="206858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636836" y="344620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066350" y="207240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6350" y="34313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50" y="2683640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436" y="4105924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19147" y="3545607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6161471" y="1372031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Donut 22"/>
          <p:cNvSpPr>
            <a:spLocks noChangeAspect="1"/>
          </p:cNvSpPr>
          <p:nvPr/>
        </p:nvSpPr>
        <p:spPr>
          <a:xfrm>
            <a:off x="886636" y="2242196"/>
            <a:ext cx="598898" cy="30675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Donut 22"/>
          <p:cNvSpPr>
            <a:spLocks noChangeAspect="1"/>
          </p:cNvSpPr>
          <p:nvPr/>
        </p:nvSpPr>
        <p:spPr>
          <a:xfrm>
            <a:off x="6113846" y="2223367"/>
            <a:ext cx="466387" cy="23888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1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5576" y="3147814"/>
            <a:ext cx="2575015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85651" y="3495377"/>
            <a:ext cx="1776191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Donut 15"/>
          <p:cNvSpPr/>
          <p:nvPr/>
        </p:nvSpPr>
        <p:spPr>
          <a:xfrm>
            <a:off x="3546615" y="3215479"/>
            <a:ext cx="1423153" cy="1423153"/>
          </a:xfrm>
          <a:prstGeom prst="donut">
            <a:avLst>
              <a:gd name="adj" fmla="val 48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0123" y="3504819"/>
            <a:ext cx="10300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5091" y="401340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8122" y="3419224"/>
            <a:ext cx="3389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xmlns="" id="{F0A75B2C-3DF3-4C5D-AE2C-AC325A876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415884"/>
              </p:ext>
            </p:extLst>
          </p:nvPr>
        </p:nvGraphicFramePr>
        <p:xfrm>
          <a:off x="7003821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xmlns="" id="{A352C73E-9561-45C9-A7D2-A9D6F4D17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13354"/>
              </p:ext>
            </p:extLst>
          </p:nvPr>
        </p:nvGraphicFramePr>
        <p:xfrm>
          <a:off x="66711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 13">
            <a:extLst>
              <a:ext uri="{FF2B5EF4-FFF2-40B4-BE49-F238E27FC236}">
                <a16:creationId xmlns:a16="http://schemas.microsoft.com/office/drawing/2014/main" xmlns="" id="{4CCCB64E-E573-4A22-BF15-0954792346AA}"/>
              </a:ext>
            </a:extLst>
          </p:cNvPr>
          <p:cNvSpPr/>
          <p:nvPr/>
        </p:nvSpPr>
        <p:spPr>
          <a:xfrm>
            <a:off x="7331101" y="1762271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xmlns="" id="{9EB26174-ACBD-4A3B-A821-5F2F39DAB9C9}"/>
              </a:ext>
            </a:extLst>
          </p:cNvPr>
          <p:cNvSpPr/>
          <p:nvPr/>
        </p:nvSpPr>
        <p:spPr>
          <a:xfrm>
            <a:off x="994397" y="1762271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830E33-EC6F-42B3-ABA4-4F3AC6B548BA}"/>
              </a:ext>
            </a:extLst>
          </p:cNvPr>
          <p:cNvSpPr txBox="1"/>
          <p:nvPr/>
        </p:nvSpPr>
        <p:spPr>
          <a:xfrm>
            <a:off x="7321582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7A5DD45-F1C4-4C09-AD76-6C8A650FD2FB}"/>
              </a:ext>
            </a:extLst>
          </p:cNvPr>
          <p:cNvSpPr txBox="1"/>
          <p:nvPr/>
        </p:nvSpPr>
        <p:spPr>
          <a:xfrm>
            <a:off x="98487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0" name="Chart 7">
            <a:extLst>
              <a:ext uri="{FF2B5EF4-FFF2-40B4-BE49-F238E27FC236}">
                <a16:creationId xmlns:a16="http://schemas.microsoft.com/office/drawing/2014/main" xmlns="" id="{7A0C1615-AE74-4775-9F2A-A1A28CB02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869166"/>
              </p:ext>
            </p:extLst>
          </p:nvPr>
        </p:nvGraphicFramePr>
        <p:xfrm>
          <a:off x="2779352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Oval 11">
            <a:extLst>
              <a:ext uri="{FF2B5EF4-FFF2-40B4-BE49-F238E27FC236}">
                <a16:creationId xmlns:a16="http://schemas.microsoft.com/office/drawing/2014/main" xmlns="" id="{8D55E3D2-DCA3-48D1-AF45-EEBCB09C3504}"/>
              </a:ext>
            </a:extLst>
          </p:cNvPr>
          <p:cNvSpPr/>
          <p:nvPr/>
        </p:nvSpPr>
        <p:spPr>
          <a:xfrm>
            <a:off x="3106632" y="1762271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03AF08-3972-4FE6-A202-429BC800BB85}"/>
              </a:ext>
            </a:extLst>
          </p:cNvPr>
          <p:cNvSpPr txBox="1"/>
          <p:nvPr/>
        </p:nvSpPr>
        <p:spPr>
          <a:xfrm>
            <a:off x="3097113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3" name="Chart 7">
            <a:extLst>
              <a:ext uri="{FF2B5EF4-FFF2-40B4-BE49-F238E27FC236}">
                <a16:creationId xmlns:a16="http://schemas.microsoft.com/office/drawing/2014/main" xmlns="" id="{F00D39DF-6D92-4073-AABB-7D13BB46B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15913"/>
              </p:ext>
            </p:extLst>
          </p:nvPr>
        </p:nvGraphicFramePr>
        <p:xfrm>
          <a:off x="489158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Oval 12">
            <a:extLst>
              <a:ext uri="{FF2B5EF4-FFF2-40B4-BE49-F238E27FC236}">
                <a16:creationId xmlns:a16="http://schemas.microsoft.com/office/drawing/2014/main" xmlns="" id="{FD70D816-EC2A-46D8-9072-AF04D8D11032}"/>
              </a:ext>
            </a:extLst>
          </p:cNvPr>
          <p:cNvSpPr/>
          <p:nvPr/>
        </p:nvSpPr>
        <p:spPr>
          <a:xfrm>
            <a:off x="5218867" y="1762271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83833C-D570-4333-AFFD-AB0BA025ED51}"/>
              </a:ext>
            </a:extLst>
          </p:cNvPr>
          <p:cNvSpPr txBox="1"/>
          <p:nvPr/>
        </p:nvSpPr>
        <p:spPr>
          <a:xfrm>
            <a:off x="520934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altLang="ko-KR" dirty="0">
                <a:solidFill>
                  <a:schemeClr val="accent1"/>
                </a:solidFill>
              </a:rPr>
              <a:t>Portfolio</a:t>
            </a:r>
            <a:r>
              <a:rPr lang="en-US" altLang="ko-KR" dirty="0">
                <a:solidFill>
                  <a:srgbClr val="FD2906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700" y="1853595"/>
            <a:ext cx="1944216" cy="863358"/>
            <a:chOff x="803640" y="3362835"/>
            <a:chExt cx="2059657" cy="863358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4552" y="1853595"/>
            <a:ext cx="1944216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6256" y="1853595"/>
            <a:ext cx="194421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0404" y="1853595"/>
            <a:ext cx="194421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19"/>
          <p:cNvSpPr>
            <a:spLocks noChangeAspect="1"/>
          </p:cNvSpPr>
          <p:nvPr/>
        </p:nvSpPr>
        <p:spPr>
          <a:xfrm>
            <a:off x="5532824" y="134572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3436972" y="141891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/>
          <p:nvPr/>
        </p:nvSpPr>
        <p:spPr>
          <a:xfrm>
            <a:off x="1341120" y="134761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 23"/>
          <p:cNvSpPr/>
          <p:nvPr/>
        </p:nvSpPr>
        <p:spPr>
          <a:xfrm>
            <a:off x="7672788" y="1347614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A5022889-C201-49BC-A87E-83F07C4083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9579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그룹 333">
            <a:extLst>
              <a:ext uri="{FF2B5EF4-FFF2-40B4-BE49-F238E27FC236}">
                <a16:creationId xmlns:a16="http://schemas.microsoft.com/office/drawing/2014/main" xmlns="" id="{A8B4B186-1DD3-46B5-8BFF-595B47A0B9E0}"/>
              </a:ext>
            </a:extLst>
          </p:cNvPr>
          <p:cNvGrpSpPr/>
          <p:nvPr/>
        </p:nvGrpSpPr>
        <p:grpSpPr>
          <a:xfrm>
            <a:off x="281130" y="1684187"/>
            <a:ext cx="4730034" cy="2759428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35" name="Freeform 8">
              <a:extLst>
                <a:ext uri="{FF2B5EF4-FFF2-40B4-BE49-F238E27FC236}">
                  <a16:creationId xmlns:a16="http://schemas.microsoft.com/office/drawing/2014/main" xmlns="" id="{D08A2EFD-2A23-407F-ABDF-F9BA2E357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9">
              <a:extLst>
                <a:ext uri="{FF2B5EF4-FFF2-40B4-BE49-F238E27FC236}">
                  <a16:creationId xmlns:a16="http://schemas.microsoft.com/office/drawing/2014/main" xmlns="" id="{276A3BC1-3E96-4E27-AB03-692B2704F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10">
              <a:extLst>
                <a:ext uri="{FF2B5EF4-FFF2-40B4-BE49-F238E27FC236}">
                  <a16:creationId xmlns:a16="http://schemas.microsoft.com/office/drawing/2014/main" xmlns="" id="{507F34BD-A878-41B1-9D54-FFA5EBABC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11">
              <a:extLst>
                <a:ext uri="{FF2B5EF4-FFF2-40B4-BE49-F238E27FC236}">
                  <a16:creationId xmlns:a16="http://schemas.microsoft.com/office/drawing/2014/main" xmlns="" id="{4AFD32A5-3975-480F-9803-42DEB8106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07376" y="1322172"/>
            <a:ext cx="1793106" cy="673514"/>
            <a:chOff x="2113657" y="4283314"/>
            <a:chExt cx="3647460" cy="673514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2881" y="1322172"/>
            <a:ext cx="1793106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07376" y="3168617"/>
            <a:ext cx="1793106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52881" y="3168617"/>
            <a:ext cx="1793106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09572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5077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280,000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887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2392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5528" y="2456503"/>
            <a:ext cx="1504582" cy="377435"/>
            <a:chOff x="5190037" y="2456503"/>
            <a:chExt cx="1504582" cy="377435"/>
          </a:xfrm>
        </p:grpSpPr>
        <p:sp>
          <p:nvSpPr>
            <p:cNvPr id="29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2634" y="2468768"/>
            <a:ext cx="1504582" cy="377435"/>
            <a:chOff x="5190037" y="2456503"/>
            <a:chExt cx="1504582" cy="377435"/>
          </a:xfrm>
        </p:grpSpPr>
        <p:sp>
          <p:nvSpPr>
            <p:cNvPr id="3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02843" y="4328792"/>
            <a:ext cx="1504582" cy="377435"/>
            <a:chOff x="5190037" y="2456503"/>
            <a:chExt cx="1504582" cy="377435"/>
          </a:xfrm>
        </p:grpSpPr>
        <p:sp>
          <p:nvSpPr>
            <p:cNvPr id="40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9949" y="4321026"/>
            <a:ext cx="1504582" cy="377435"/>
            <a:chOff x="5190037" y="2456503"/>
            <a:chExt cx="1504582" cy="377435"/>
          </a:xfrm>
        </p:grpSpPr>
        <p:sp>
          <p:nvSpPr>
            <p:cNvPr id="4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Frame 17"/>
          <p:cNvSpPr/>
          <p:nvPr/>
        </p:nvSpPr>
        <p:spPr>
          <a:xfrm>
            <a:off x="1619672" y="3601572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Frame 17"/>
          <p:cNvSpPr/>
          <p:nvPr/>
        </p:nvSpPr>
        <p:spPr>
          <a:xfrm>
            <a:off x="2611087" y="3009007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Frame 17"/>
          <p:cNvSpPr/>
          <p:nvPr/>
        </p:nvSpPr>
        <p:spPr>
          <a:xfrm>
            <a:off x="1043608" y="2531674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Frame 17"/>
          <p:cNvSpPr/>
          <p:nvPr/>
        </p:nvSpPr>
        <p:spPr>
          <a:xfrm>
            <a:off x="3867161" y="2516073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91880" y="2179504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2884" y="2645110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8226" y="3228179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7343" y="2182037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3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ardrop 1"/>
          <p:cNvSpPr/>
          <p:nvPr/>
        </p:nvSpPr>
        <p:spPr>
          <a:xfrm rot="18900000">
            <a:off x="1238423" y="2694652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ardrop 1"/>
          <p:cNvSpPr/>
          <p:nvPr/>
        </p:nvSpPr>
        <p:spPr>
          <a:xfrm rot="18900000">
            <a:off x="1130748" y="2438221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ardrop 1"/>
          <p:cNvSpPr/>
          <p:nvPr/>
        </p:nvSpPr>
        <p:spPr>
          <a:xfrm rot="18900000">
            <a:off x="1085189" y="2260639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1"/>
          <p:cNvSpPr/>
          <p:nvPr/>
        </p:nvSpPr>
        <p:spPr>
          <a:xfrm rot="18900000">
            <a:off x="1081123" y="2116459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ardrop 1"/>
          <p:cNvSpPr/>
          <p:nvPr/>
        </p:nvSpPr>
        <p:spPr>
          <a:xfrm rot="18900000">
            <a:off x="1108999" y="1991963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1"/>
          <p:cNvSpPr/>
          <p:nvPr/>
        </p:nvSpPr>
        <p:spPr>
          <a:xfrm rot="18900000">
            <a:off x="1154064" y="1879430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1"/>
          <p:cNvSpPr/>
          <p:nvPr/>
        </p:nvSpPr>
        <p:spPr>
          <a:xfrm rot="18900000">
            <a:off x="1141336" y="1608885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ardrop 1"/>
          <p:cNvSpPr/>
          <p:nvPr/>
        </p:nvSpPr>
        <p:spPr>
          <a:xfrm rot="18900000">
            <a:off x="1232721" y="1572743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ardrop 1"/>
          <p:cNvSpPr/>
          <p:nvPr/>
        </p:nvSpPr>
        <p:spPr>
          <a:xfrm rot="18900000">
            <a:off x="1329996" y="1533491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ardrop 1"/>
          <p:cNvSpPr/>
          <p:nvPr/>
        </p:nvSpPr>
        <p:spPr>
          <a:xfrm rot="18900000">
            <a:off x="1428078" y="1494240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0833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957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80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04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ardrop 1"/>
          <p:cNvSpPr/>
          <p:nvPr/>
        </p:nvSpPr>
        <p:spPr>
          <a:xfrm rot="18900000">
            <a:off x="3269658" y="2685869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ardrop 1"/>
          <p:cNvSpPr/>
          <p:nvPr/>
        </p:nvSpPr>
        <p:spPr>
          <a:xfrm rot="18900000">
            <a:off x="3161983" y="2429438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1"/>
          <p:cNvSpPr/>
          <p:nvPr/>
        </p:nvSpPr>
        <p:spPr>
          <a:xfrm rot="18900000">
            <a:off x="3116424" y="2251856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1"/>
          <p:cNvSpPr/>
          <p:nvPr/>
        </p:nvSpPr>
        <p:spPr>
          <a:xfrm rot="18900000">
            <a:off x="3112358" y="2107676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ardrop 1"/>
          <p:cNvSpPr/>
          <p:nvPr/>
        </p:nvSpPr>
        <p:spPr>
          <a:xfrm rot="18900000">
            <a:off x="3140234" y="1983180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ardrop 1"/>
          <p:cNvSpPr/>
          <p:nvPr/>
        </p:nvSpPr>
        <p:spPr>
          <a:xfrm rot="18900000">
            <a:off x="3185299" y="1870647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1"/>
          <p:cNvSpPr/>
          <p:nvPr/>
        </p:nvSpPr>
        <p:spPr>
          <a:xfrm rot="18900000">
            <a:off x="3172571" y="1600102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ardrop 1"/>
          <p:cNvSpPr/>
          <p:nvPr/>
        </p:nvSpPr>
        <p:spPr>
          <a:xfrm rot="18900000">
            <a:off x="3263956" y="1563960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1"/>
          <p:cNvSpPr/>
          <p:nvPr/>
        </p:nvSpPr>
        <p:spPr>
          <a:xfrm rot="18900000">
            <a:off x="3361231" y="1524708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1"/>
          <p:cNvSpPr/>
          <p:nvPr/>
        </p:nvSpPr>
        <p:spPr>
          <a:xfrm rot="18900000">
            <a:off x="3459313" y="1485457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ardrop 1"/>
          <p:cNvSpPr/>
          <p:nvPr/>
        </p:nvSpPr>
        <p:spPr>
          <a:xfrm rot="18900000">
            <a:off x="5300893" y="2710348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ardrop 1"/>
          <p:cNvSpPr/>
          <p:nvPr/>
        </p:nvSpPr>
        <p:spPr>
          <a:xfrm rot="18900000">
            <a:off x="5193218" y="2453917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ardrop 1"/>
          <p:cNvSpPr/>
          <p:nvPr/>
        </p:nvSpPr>
        <p:spPr>
          <a:xfrm rot="18900000">
            <a:off x="5147659" y="2276335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ardrop 1"/>
          <p:cNvSpPr/>
          <p:nvPr/>
        </p:nvSpPr>
        <p:spPr>
          <a:xfrm rot="18900000">
            <a:off x="5143593" y="2132155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Teardrop 1"/>
          <p:cNvSpPr/>
          <p:nvPr/>
        </p:nvSpPr>
        <p:spPr>
          <a:xfrm rot="18900000">
            <a:off x="5171469" y="2007659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Teardrop 1"/>
          <p:cNvSpPr/>
          <p:nvPr/>
        </p:nvSpPr>
        <p:spPr>
          <a:xfrm rot="18900000">
            <a:off x="5216534" y="1895126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ardrop 1"/>
          <p:cNvSpPr/>
          <p:nvPr/>
        </p:nvSpPr>
        <p:spPr>
          <a:xfrm rot="18900000">
            <a:off x="5203806" y="1624581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1"/>
          <p:cNvSpPr/>
          <p:nvPr/>
        </p:nvSpPr>
        <p:spPr>
          <a:xfrm rot="18900000">
            <a:off x="5295191" y="1588439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Teardrop 1"/>
          <p:cNvSpPr/>
          <p:nvPr/>
        </p:nvSpPr>
        <p:spPr>
          <a:xfrm rot="18900000">
            <a:off x="5392466" y="1549187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ardrop 1"/>
          <p:cNvSpPr/>
          <p:nvPr/>
        </p:nvSpPr>
        <p:spPr>
          <a:xfrm rot="18900000">
            <a:off x="5490548" y="1509936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Teardrop 1"/>
          <p:cNvSpPr/>
          <p:nvPr/>
        </p:nvSpPr>
        <p:spPr>
          <a:xfrm rot="18900000">
            <a:off x="7332128" y="2713340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ardrop 1"/>
          <p:cNvSpPr/>
          <p:nvPr/>
        </p:nvSpPr>
        <p:spPr>
          <a:xfrm rot="18900000">
            <a:off x="7224453" y="2456909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ardrop 1"/>
          <p:cNvSpPr/>
          <p:nvPr/>
        </p:nvSpPr>
        <p:spPr>
          <a:xfrm rot="18900000">
            <a:off x="7178894" y="2279327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ardrop 1"/>
          <p:cNvSpPr/>
          <p:nvPr/>
        </p:nvSpPr>
        <p:spPr>
          <a:xfrm rot="18900000">
            <a:off x="7174828" y="2135147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ardrop 1"/>
          <p:cNvSpPr/>
          <p:nvPr/>
        </p:nvSpPr>
        <p:spPr>
          <a:xfrm rot="18900000">
            <a:off x="7202704" y="2010651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ardrop 1"/>
          <p:cNvSpPr/>
          <p:nvPr/>
        </p:nvSpPr>
        <p:spPr>
          <a:xfrm rot="18900000">
            <a:off x="7247769" y="1898118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Teardrop 1"/>
          <p:cNvSpPr/>
          <p:nvPr/>
        </p:nvSpPr>
        <p:spPr>
          <a:xfrm rot="18900000">
            <a:off x="7235041" y="1627573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Teardrop 1"/>
          <p:cNvSpPr/>
          <p:nvPr/>
        </p:nvSpPr>
        <p:spPr>
          <a:xfrm rot="18900000">
            <a:off x="7326426" y="1591431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Teardrop 1"/>
          <p:cNvSpPr/>
          <p:nvPr/>
        </p:nvSpPr>
        <p:spPr>
          <a:xfrm rot="18900000">
            <a:off x="7423701" y="1552179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Teardrop 1"/>
          <p:cNvSpPr/>
          <p:nvPr/>
        </p:nvSpPr>
        <p:spPr>
          <a:xfrm rot="18900000">
            <a:off x="7521783" y="1512928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786409" y="3981167"/>
            <a:ext cx="757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1292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</a:t>
            </a:r>
            <a:r>
              <a:rPr lang="en-US" altLang="ko-KR" dirty="0"/>
              <a:t> Presentation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42FF1BF9-0FC5-492E-BCE4-6127E838593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F13877CE-8274-4953-85E6-52F53F0C7D4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7BD16154-A386-423F-9454-7F9DF6B7ED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0484087C-EF41-46E7-98D4-FA86EA7C7BC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DD6B26A1-BBA6-4CCE-9BA1-07F4A10A0E2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6777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190" y="1264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190" y="2707140"/>
            <a:ext cx="293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190" y="2078104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502" y="1264402"/>
            <a:ext cx="28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can simply impress your audience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8659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7298659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683301" y="1929851"/>
            <a:ext cx="1266232" cy="1196520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5683301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067944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067944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7"/>
          <p:cNvSpPr/>
          <p:nvPr/>
        </p:nvSpPr>
        <p:spPr>
          <a:xfrm>
            <a:off x="4496432" y="3545144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120744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502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0744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911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9078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4260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100538" y="3565404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7719705" y="215149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7764887" y="354514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6167241" y="2066539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4435421" y="2122786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3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05499"/>
              </p:ext>
            </p:extLst>
          </p:nvPr>
        </p:nvGraphicFramePr>
        <p:xfrm>
          <a:off x="519491" y="1354911"/>
          <a:ext cx="1858362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845462" y="3176930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850443" y="3534582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841814" y="2814502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0771" y="2454462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36"/>
          <p:cNvSpPr/>
          <p:nvPr/>
        </p:nvSpPr>
        <p:spPr>
          <a:xfrm>
            <a:off x="850443" y="4295045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6"/>
          <p:cNvSpPr/>
          <p:nvPr/>
        </p:nvSpPr>
        <p:spPr>
          <a:xfrm rot="2700000">
            <a:off x="867884" y="3820463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10625"/>
              </p:ext>
            </p:extLst>
          </p:nvPr>
        </p:nvGraphicFramePr>
        <p:xfrm>
          <a:off x="2593876" y="1357990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Rectangle 9"/>
          <p:cNvSpPr/>
          <p:nvPr/>
        </p:nvSpPr>
        <p:spPr>
          <a:xfrm>
            <a:off x="2933694" y="3180009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0"/>
          <p:cNvSpPr/>
          <p:nvPr/>
        </p:nvSpPr>
        <p:spPr>
          <a:xfrm>
            <a:off x="2938675" y="3537661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2930046" y="2817581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7"/>
          <p:cNvSpPr/>
          <p:nvPr/>
        </p:nvSpPr>
        <p:spPr>
          <a:xfrm>
            <a:off x="2929003" y="2457541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36"/>
          <p:cNvSpPr/>
          <p:nvPr/>
        </p:nvSpPr>
        <p:spPr>
          <a:xfrm>
            <a:off x="2938675" y="4298124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2956116" y="3823542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729"/>
              </p:ext>
            </p:extLst>
          </p:nvPr>
        </p:nvGraphicFramePr>
        <p:xfrm>
          <a:off x="4682108" y="1361069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Rectangle 9"/>
          <p:cNvSpPr/>
          <p:nvPr/>
        </p:nvSpPr>
        <p:spPr>
          <a:xfrm>
            <a:off x="4988469" y="3183088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0"/>
          <p:cNvSpPr/>
          <p:nvPr/>
        </p:nvSpPr>
        <p:spPr>
          <a:xfrm>
            <a:off x="4993450" y="3540740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Pie 24"/>
          <p:cNvSpPr/>
          <p:nvPr/>
        </p:nvSpPr>
        <p:spPr>
          <a:xfrm>
            <a:off x="4984821" y="2820660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Oval 7"/>
          <p:cNvSpPr/>
          <p:nvPr/>
        </p:nvSpPr>
        <p:spPr>
          <a:xfrm>
            <a:off x="4983778" y="2460620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4993450" y="4301203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 rot="2700000">
            <a:off x="5010891" y="3826621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9020"/>
              </p:ext>
            </p:extLst>
          </p:nvPr>
        </p:nvGraphicFramePr>
        <p:xfrm>
          <a:off x="6770340" y="1364148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Rectangle 9"/>
          <p:cNvSpPr/>
          <p:nvPr/>
        </p:nvSpPr>
        <p:spPr>
          <a:xfrm>
            <a:off x="7110158" y="3186167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30"/>
          <p:cNvSpPr/>
          <p:nvPr/>
        </p:nvSpPr>
        <p:spPr>
          <a:xfrm>
            <a:off x="7115139" y="3543819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Pie 24"/>
          <p:cNvSpPr/>
          <p:nvPr/>
        </p:nvSpPr>
        <p:spPr>
          <a:xfrm>
            <a:off x="7106510" y="2823739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7"/>
          <p:cNvSpPr/>
          <p:nvPr/>
        </p:nvSpPr>
        <p:spPr>
          <a:xfrm>
            <a:off x="7105467" y="2463699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6"/>
          <p:cNvSpPr/>
          <p:nvPr/>
        </p:nvSpPr>
        <p:spPr>
          <a:xfrm>
            <a:off x="7115139" y="430428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16"/>
          <p:cNvSpPr/>
          <p:nvPr/>
        </p:nvSpPr>
        <p:spPr>
          <a:xfrm rot="2700000">
            <a:off x="7132580" y="3829700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93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9924" y="973618"/>
            <a:ext cx="1944216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24" y="2441950"/>
            <a:ext cx="1944216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924" y="3864071"/>
            <a:ext cx="1944216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7480" y="973618"/>
            <a:ext cx="1944216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7480" y="2437053"/>
            <a:ext cx="1944216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47480" y="3862699"/>
            <a:ext cx="1944216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29"/>
          <p:cNvSpPr>
            <a:spLocks noChangeAspect="1"/>
          </p:cNvSpPr>
          <p:nvPr/>
        </p:nvSpPr>
        <p:spPr>
          <a:xfrm>
            <a:off x="1200354" y="192088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reeform 30"/>
          <p:cNvSpPr/>
          <p:nvPr/>
        </p:nvSpPr>
        <p:spPr>
          <a:xfrm>
            <a:off x="7533445" y="57495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31"/>
          <p:cNvSpPr/>
          <p:nvPr/>
        </p:nvSpPr>
        <p:spPr>
          <a:xfrm>
            <a:off x="1200354" y="4835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7533445" y="1920622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3"/>
          <p:cNvSpPr/>
          <p:nvPr/>
        </p:nvSpPr>
        <p:spPr>
          <a:xfrm>
            <a:off x="7554578" y="3409969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1167984" y="346807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29B3B72-D072-45BA-AA9F-FC1A4F4ED5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0892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Agenda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1444223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092295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740367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388439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4036511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6003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2439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288766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904" y="353133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PowerPoint  Presentation designed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417501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1215" y="1491630"/>
            <a:ext cx="1396489" cy="1368152"/>
            <a:chOff x="511215" y="1779662"/>
            <a:chExt cx="1396489" cy="1368152"/>
          </a:xfrm>
        </p:grpSpPr>
        <p:sp>
          <p:nvSpPr>
            <p:cNvPr id="3" name="Oval 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5736" y="1491630"/>
            <a:ext cx="1396489" cy="1368152"/>
            <a:chOff x="511215" y="1779662"/>
            <a:chExt cx="1396489" cy="1368152"/>
          </a:xfrm>
        </p:grpSpPr>
        <p:sp>
          <p:nvSpPr>
            <p:cNvPr id="13" name="Oval 1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0257" y="1491630"/>
            <a:ext cx="1396489" cy="1368152"/>
            <a:chOff x="511215" y="1779662"/>
            <a:chExt cx="1396489" cy="1368152"/>
          </a:xfrm>
        </p:grpSpPr>
        <p:sp>
          <p:nvSpPr>
            <p:cNvPr id="17" name="Oval 16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4778" y="1491630"/>
            <a:ext cx="1396489" cy="1368152"/>
            <a:chOff x="511215" y="1779662"/>
            <a:chExt cx="1396489" cy="1368152"/>
          </a:xfrm>
        </p:grpSpPr>
        <p:sp>
          <p:nvSpPr>
            <p:cNvPr id="21" name="Oval 20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49299" y="1491630"/>
            <a:ext cx="1396489" cy="1368152"/>
            <a:chOff x="511215" y="1779662"/>
            <a:chExt cx="1396489" cy="1368152"/>
          </a:xfrm>
        </p:grpSpPr>
        <p:sp>
          <p:nvSpPr>
            <p:cNvPr id="25" name="Oval 24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113" y="3150366"/>
            <a:ext cx="1699847" cy="1417356"/>
            <a:chOff x="803640" y="3362835"/>
            <a:chExt cx="2059657" cy="1417356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27072" y="3150366"/>
            <a:ext cx="1699847" cy="1417356"/>
            <a:chOff x="803640" y="3362835"/>
            <a:chExt cx="2059657" cy="1417356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12031" y="3150366"/>
            <a:ext cx="1699847" cy="1417356"/>
            <a:chOff x="803640" y="3362835"/>
            <a:chExt cx="2059657" cy="1417356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6990" y="3150366"/>
            <a:ext cx="1699847" cy="1417356"/>
            <a:chOff x="803640" y="3362835"/>
            <a:chExt cx="2059657" cy="1417356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1951" y="3150366"/>
            <a:ext cx="1699847" cy="1417356"/>
            <a:chOff x="803640" y="3362835"/>
            <a:chExt cx="2059657" cy="1417356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47"/>
          <p:cNvSpPr>
            <a:spLocks noChangeAspect="1"/>
          </p:cNvSpPr>
          <p:nvPr/>
        </p:nvSpPr>
        <p:spPr>
          <a:xfrm>
            <a:off x="7712186" y="2000035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Freeform 48"/>
          <p:cNvSpPr/>
          <p:nvPr/>
        </p:nvSpPr>
        <p:spPr>
          <a:xfrm>
            <a:off x="4308641" y="210978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5993162" y="2045987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Freeform 50"/>
          <p:cNvSpPr/>
          <p:nvPr/>
        </p:nvSpPr>
        <p:spPr>
          <a:xfrm>
            <a:off x="2657779" y="204379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Freeform 51"/>
          <p:cNvSpPr/>
          <p:nvPr/>
        </p:nvSpPr>
        <p:spPr>
          <a:xfrm>
            <a:off x="925959" y="2100040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FBB0D4FD-F1F4-430E-934E-9C0A76E27322}"/>
              </a:ext>
            </a:extLst>
          </p:cNvPr>
          <p:cNvGrpSpPr/>
          <p:nvPr/>
        </p:nvGrpSpPr>
        <p:grpSpPr>
          <a:xfrm>
            <a:off x="5912785" y="1976731"/>
            <a:ext cx="1917809" cy="2370881"/>
            <a:chOff x="5912785" y="1976731"/>
            <a:chExt cx="1917809" cy="2370881"/>
          </a:xfrm>
          <a:solidFill>
            <a:schemeClr val="accent1"/>
          </a:solidFill>
        </p:grpSpPr>
        <p:sp>
          <p:nvSpPr>
            <p:cNvPr id="33" name="Trapezoid 28"/>
            <p:cNvSpPr/>
            <p:nvPr/>
          </p:nvSpPr>
          <p:spPr>
            <a:xfrm>
              <a:off x="5912785" y="3347157"/>
              <a:ext cx="1917809" cy="1000455"/>
            </a:xfrm>
            <a:custGeom>
              <a:avLst/>
              <a:gdLst>
                <a:gd name="connsiteX0" fmla="*/ 257208 w 1935138"/>
                <a:gd name="connsiteY0" fmla="*/ 14741 h 862209"/>
                <a:gd name="connsiteX1" fmla="*/ 1715038 w 1935138"/>
                <a:gd name="connsiteY1" fmla="*/ 0 h 862209"/>
                <a:gd name="connsiteX2" fmla="*/ 1848922 w 1935138"/>
                <a:gd name="connsiteY2" fmla="*/ 674894 h 862209"/>
                <a:gd name="connsiteX3" fmla="*/ 48787 w 1935138"/>
                <a:gd name="connsiteY3" fmla="*/ 674894 h 862209"/>
                <a:gd name="connsiteX4" fmla="*/ 257208 w 1935138"/>
                <a:gd name="connsiteY4" fmla="*/ 14741 h 862209"/>
                <a:gd name="connsiteX0" fmla="*/ 257208 w 1917809"/>
                <a:gd name="connsiteY0" fmla="*/ 7371 h 854839"/>
                <a:gd name="connsiteX1" fmla="*/ 1637401 w 1917809"/>
                <a:gd name="connsiteY1" fmla="*/ 0 h 854839"/>
                <a:gd name="connsiteX2" fmla="*/ 1848922 w 1917809"/>
                <a:gd name="connsiteY2" fmla="*/ 667524 h 854839"/>
                <a:gd name="connsiteX3" fmla="*/ 48787 w 1917809"/>
                <a:gd name="connsiteY3" fmla="*/ 667524 h 854839"/>
                <a:gd name="connsiteX4" fmla="*/ 257208 w 1917809"/>
                <a:gd name="connsiteY4" fmla="*/ 7371 h 8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809" h="854839">
                  <a:moveTo>
                    <a:pt x="257208" y="7371"/>
                  </a:moveTo>
                  <a:lnTo>
                    <a:pt x="1637401" y="0"/>
                  </a:lnTo>
                  <a:cubicBezTo>
                    <a:pt x="1826058" y="307158"/>
                    <a:pt x="2026593" y="581569"/>
                    <a:pt x="1848922" y="667524"/>
                  </a:cubicBezTo>
                  <a:cubicBezTo>
                    <a:pt x="1392312" y="894490"/>
                    <a:pt x="509274" y="939073"/>
                    <a:pt x="48787" y="667524"/>
                  </a:cubicBezTo>
                  <a:cubicBezTo>
                    <a:pt x="-86208" y="569815"/>
                    <a:pt x="83730" y="306961"/>
                    <a:pt x="257208" y="73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31375" y="3121691"/>
              <a:ext cx="234753" cy="2347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81878" y="2868427"/>
              <a:ext cx="276548" cy="276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20152" y="2572568"/>
              <a:ext cx="179486" cy="179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761443" y="2274650"/>
              <a:ext cx="152939" cy="152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51533" y="1976731"/>
              <a:ext cx="106893" cy="106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rapezoid 28"/>
          <p:cNvSpPr/>
          <p:nvPr/>
        </p:nvSpPr>
        <p:spPr>
          <a:xfrm>
            <a:off x="5549292" y="1627460"/>
            <a:ext cx="2657207" cy="3035031"/>
          </a:xfrm>
          <a:custGeom>
            <a:avLst/>
            <a:gdLst/>
            <a:ahLst/>
            <a:cxnLst/>
            <a:rect l="l" t="t" r="r" b="b"/>
            <a:pathLst>
              <a:path w="2657207" h="3035031">
                <a:moveTo>
                  <a:pt x="1631432" y="134732"/>
                </a:moveTo>
                <a:cubicBezTo>
                  <a:pt x="1462279" y="280235"/>
                  <a:pt x="1214463" y="310303"/>
                  <a:pt x="985503" y="145169"/>
                </a:cubicBezTo>
                <a:lnTo>
                  <a:pt x="1051676" y="750645"/>
                </a:lnTo>
                <a:cubicBezTo>
                  <a:pt x="1070562" y="1013584"/>
                  <a:pt x="-94282" y="2352947"/>
                  <a:pt x="262484" y="2611176"/>
                </a:cubicBezTo>
                <a:cubicBezTo>
                  <a:pt x="797623" y="2926747"/>
                  <a:pt x="1823817" y="2874937"/>
                  <a:pt x="2354450" y="2611176"/>
                </a:cubicBezTo>
                <a:cubicBezTo>
                  <a:pt x="2810328" y="2390626"/>
                  <a:pt x="1563420" y="1060683"/>
                  <a:pt x="1555274" y="750644"/>
                </a:cubicBezTo>
                <a:close/>
                <a:moveTo>
                  <a:pt x="894916" y="0"/>
                </a:moveTo>
                <a:cubicBezTo>
                  <a:pt x="1239659" y="290705"/>
                  <a:pt x="1542116" y="169138"/>
                  <a:pt x="1723008" y="0"/>
                </a:cubicBezTo>
                <a:lnTo>
                  <a:pt x="1651224" y="732156"/>
                </a:lnTo>
                <a:cubicBezTo>
                  <a:pt x="1660781" y="1080079"/>
                  <a:pt x="3071008" y="2543252"/>
                  <a:pt x="2536153" y="2790751"/>
                </a:cubicBezTo>
                <a:cubicBezTo>
                  <a:pt x="1913592" y="3086741"/>
                  <a:pt x="709619" y="3144882"/>
                  <a:pt x="81772" y="2790751"/>
                </a:cubicBezTo>
                <a:cubicBezTo>
                  <a:pt x="-336801" y="2500969"/>
                  <a:pt x="988857" y="1027226"/>
                  <a:pt x="966700" y="7321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7544" y="1303738"/>
            <a:ext cx="3550480" cy="678692"/>
            <a:chOff x="803640" y="3362835"/>
            <a:chExt cx="2059657" cy="678692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37544" y="2212621"/>
            <a:ext cx="3550480" cy="678692"/>
            <a:chOff x="803640" y="3362835"/>
            <a:chExt cx="2059657" cy="678692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7544" y="3121504"/>
            <a:ext cx="355048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7544" y="4030388"/>
            <a:ext cx="355048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30252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630252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30252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30252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Oval 2"/>
          <p:cNvSpPr/>
          <p:nvPr/>
        </p:nvSpPr>
        <p:spPr>
          <a:xfrm>
            <a:off x="6444208" y="1442237"/>
            <a:ext cx="828092" cy="385312"/>
          </a:xfrm>
          <a:custGeom>
            <a:avLst/>
            <a:gdLst/>
            <a:ahLst/>
            <a:cxnLst/>
            <a:rect l="l" t="t" r="r" b="b"/>
            <a:pathLst>
              <a:path w="828092" h="385312">
                <a:moveTo>
                  <a:pt x="414046" y="60586"/>
                </a:moveTo>
                <a:cubicBezTo>
                  <a:pt x="257285" y="60586"/>
                  <a:pt x="130206" y="119716"/>
                  <a:pt x="130206" y="192657"/>
                </a:cubicBezTo>
                <a:cubicBezTo>
                  <a:pt x="130206" y="265598"/>
                  <a:pt x="257285" y="324728"/>
                  <a:pt x="414046" y="324728"/>
                </a:cubicBezTo>
                <a:cubicBezTo>
                  <a:pt x="570807" y="324728"/>
                  <a:pt x="697886" y="265598"/>
                  <a:pt x="697886" y="192657"/>
                </a:cubicBezTo>
                <a:cubicBezTo>
                  <a:pt x="697886" y="119716"/>
                  <a:pt x="570807" y="60586"/>
                  <a:pt x="414046" y="60586"/>
                </a:cubicBezTo>
                <a:close/>
                <a:moveTo>
                  <a:pt x="414046" y="0"/>
                </a:moveTo>
                <a:cubicBezTo>
                  <a:pt x="642717" y="0"/>
                  <a:pt x="828092" y="86255"/>
                  <a:pt x="828092" y="192656"/>
                </a:cubicBezTo>
                <a:cubicBezTo>
                  <a:pt x="828092" y="299057"/>
                  <a:pt x="642717" y="385312"/>
                  <a:pt x="414046" y="385312"/>
                </a:cubicBezTo>
                <a:cubicBezTo>
                  <a:pt x="185375" y="385312"/>
                  <a:pt x="0" y="299057"/>
                  <a:pt x="0" y="192656"/>
                </a:cubicBezTo>
                <a:cubicBezTo>
                  <a:pt x="0" y="86255"/>
                  <a:pt x="185375" y="0"/>
                  <a:pt x="414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B3855D15-DA6A-40D2-A464-1EBC3968A019}"/>
              </a:ext>
            </a:extLst>
          </p:cNvPr>
          <p:cNvGrpSpPr/>
          <p:nvPr/>
        </p:nvGrpSpPr>
        <p:grpSpPr>
          <a:xfrm>
            <a:off x="6487683" y="3374359"/>
            <a:ext cx="829366" cy="794528"/>
            <a:chOff x="6487683" y="3374359"/>
            <a:chExt cx="829366" cy="794528"/>
          </a:xfrm>
        </p:grpSpPr>
        <p:sp>
          <p:nvSpPr>
            <p:cNvPr id="34" name="Oval 33"/>
            <p:cNvSpPr/>
            <p:nvPr/>
          </p:nvSpPr>
          <p:spPr>
            <a:xfrm>
              <a:off x="6591552" y="36151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22854" y="3509337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487683" y="3374359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48752" y="4015948"/>
              <a:ext cx="152939" cy="152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5" name="Freeform 34"/>
          <p:cNvSpPr>
            <a:spLocks noChangeAspect="1"/>
          </p:cNvSpPr>
          <p:nvPr/>
        </p:nvSpPr>
        <p:spPr>
          <a:xfrm>
            <a:off x="711504" y="2328288"/>
            <a:ext cx="322860" cy="322664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722078" y="333853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 44"/>
          <p:cNvSpPr/>
          <p:nvPr/>
        </p:nvSpPr>
        <p:spPr>
          <a:xfrm>
            <a:off x="722078" y="4190024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Freeform 46"/>
          <p:cNvSpPr/>
          <p:nvPr/>
        </p:nvSpPr>
        <p:spPr>
          <a:xfrm>
            <a:off x="689481" y="1526669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58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FD7FC13-02BA-4527-B64F-8C8B705A6AD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9195654-2158-460C-85B9-0D7D7787F08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B52A6194-685B-47A7-BBB7-9886ECFCE72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7B9490E7-73CC-4579-9AE7-DCC0CB02948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0445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58442" y="1388665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1262222" y="2031178"/>
            <a:ext cx="323777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1262222" y="2673691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262222" y="3316204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6"/>
          <p:cNvSpPr/>
          <p:nvPr/>
        </p:nvSpPr>
        <p:spPr>
          <a:xfrm>
            <a:off x="1268726" y="3958716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97034" y="1429652"/>
            <a:ext cx="2922572" cy="494026"/>
            <a:chOff x="803640" y="3362835"/>
            <a:chExt cx="2059657" cy="4940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7034" y="2072165"/>
            <a:ext cx="2922572" cy="494026"/>
            <a:chOff x="803640" y="3362835"/>
            <a:chExt cx="2059657" cy="494026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7034" y="2714678"/>
            <a:ext cx="2922572" cy="494026"/>
            <a:chOff x="803640" y="3362835"/>
            <a:chExt cx="2059657" cy="494026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97034" y="3999703"/>
            <a:ext cx="2922572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32842" y="271900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32842" y="143398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632842" y="336152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632842" y="207649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7"/>
          <p:cNvSpPr/>
          <p:nvPr/>
        </p:nvSpPr>
        <p:spPr>
          <a:xfrm>
            <a:off x="733399" y="2181529"/>
            <a:ext cx="275298" cy="275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97034" y="3357191"/>
            <a:ext cx="2922572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632842" y="4004034"/>
            <a:ext cx="485364" cy="4853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732588" y="2790267"/>
            <a:ext cx="285872" cy="28569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38"/>
          <p:cNvSpPr/>
          <p:nvPr/>
        </p:nvSpPr>
        <p:spPr>
          <a:xfrm>
            <a:off x="733399" y="347269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/>
          <p:nvPr/>
        </p:nvSpPr>
        <p:spPr>
          <a:xfrm>
            <a:off x="713209" y="4055300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>
            <a:off x="690228" y="1568151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6921B73C-3674-4906-95EA-76A6768F11E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4854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</a:t>
            </a:r>
            <a:r>
              <a:rPr lang="en-US" altLang="ko-KR" dirty="0">
                <a:solidFill>
                  <a:srgbClr val="FD2906"/>
                </a:solidFill>
              </a:rPr>
              <a:t> </a:t>
            </a:r>
            <a:r>
              <a:rPr lang="en-US" altLang="ko-KR" dirty="0"/>
              <a:t>Infographic </a:t>
            </a:r>
          </a:p>
          <a:p>
            <a:r>
              <a:rPr lang="en-US" altLang="ko-KR" dirty="0"/>
              <a:t>Style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91232" y="699542"/>
            <a:ext cx="2861700" cy="617384"/>
            <a:chOff x="5764394" y="3394105"/>
            <a:chExt cx="2861700" cy="617384"/>
          </a:xfrm>
        </p:grpSpPr>
        <p:sp>
          <p:nvSpPr>
            <p:cNvPr id="5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00726" y="2079755"/>
            <a:ext cx="2861700" cy="617384"/>
            <a:chOff x="5764394" y="3394105"/>
            <a:chExt cx="2861700" cy="617384"/>
          </a:xfrm>
        </p:grpSpPr>
        <p:sp>
          <p:nvSpPr>
            <p:cNvPr id="16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0220" y="3459968"/>
            <a:ext cx="2861700" cy="617384"/>
            <a:chOff x="5764394" y="3394105"/>
            <a:chExt cx="2861700" cy="617384"/>
          </a:xfrm>
        </p:grpSpPr>
        <p:sp>
          <p:nvSpPr>
            <p:cNvPr id="27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36412" y="6919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6412" y="20684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6412" y="34442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0219" y="1467508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0219" y="2847721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10219" y="4227934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78778"/>
              </p:ext>
            </p:extLst>
          </p:nvPr>
        </p:nvGraphicFramePr>
        <p:xfrm>
          <a:off x="720599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5203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3" name="Rounded Rectangle 2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10048"/>
              </p:ext>
            </p:extLst>
          </p:nvPr>
        </p:nvGraphicFramePr>
        <p:xfrm>
          <a:off x="2665383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49987" y="4096998"/>
            <a:ext cx="1500336" cy="360040"/>
            <a:chOff x="2627784" y="3579862"/>
            <a:chExt cx="1656184" cy="360040"/>
          </a:xfrm>
        </p:grpSpPr>
        <p:sp>
          <p:nvSpPr>
            <p:cNvPr id="10" name="Rounded Rectangle 9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4718"/>
              </p:ext>
            </p:extLst>
          </p:nvPr>
        </p:nvGraphicFramePr>
        <p:xfrm>
          <a:off x="4610167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94771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4" name="Rounded Rectangle 13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00230"/>
              </p:ext>
            </p:extLst>
          </p:nvPr>
        </p:nvGraphicFramePr>
        <p:xfrm>
          <a:off x="6554951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39555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8" name="Rounded Rectangle 17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23"/>
          <p:cNvSpPr>
            <a:spLocks noChangeAspect="1"/>
          </p:cNvSpPr>
          <p:nvPr/>
        </p:nvSpPr>
        <p:spPr>
          <a:xfrm>
            <a:off x="3408010" y="1329020"/>
            <a:ext cx="437367" cy="43710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24"/>
          <p:cNvSpPr/>
          <p:nvPr/>
        </p:nvSpPr>
        <p:spPr>
          <a:xfrm>
            <a:off x="5314694" y="1394021"/>
            <a:ext cx="437367" cy="364248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/>
          <p:nvPr/>
        </p:nvSpPr>
        <p:spPr>
          <a:xfrm>
            <a:off x="7259478" y="1328887"/>
            <a:ext cx="437367" cy="43736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1392531" y="1398783"/>
            <a:ext cx="525682" cy="39282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8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그룹 320">
            <a:extLst>
              <a:ext uri="{FF2B5EF4-FFF2-40B4-BE49-F238E27FC236}">
                <a16:creationId xmlns:a16="http://schemas.microsoft.com/office/drawing/2014/main" xmlns="" id="{3080AF3A-DDD4-435A-BB91-D6269A3E64D6}"/>
              </a:ext>
            </a:extLst>
          </p:cNvPr>
          <p:cNvGrpSpPr/>
          <p:nvPr/>
        </p:nvGrpSpPr>
        <p:grpSpPr>
          <a:xfrm>
            <a:off x="4660638" y="2418114"/>
            <a:ext cx="4142449" cy="2416640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22" name="Freeform 8">
              <a:extLst>
                <a:ext uri="{FF2B5EF4-FFF2-40B4-BE49-F238E27FC236}">
                  <a16:creationId xmlns:a16="http://schemas.microsoft.com/office/drawing/2014/main" xmlns="" id="{3227A418-7024-4C03-9FB0-F856C8DDE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9">
              <a:extLst>
                <a:ext uri="{FF2B5EF4-FFF2-40B4-BE49-F238E27FC236}">
                  <a16:creationId xmlns:a16="http://schemas.microsoft.com/office/drawing/2014/main" xmlns="" id="{7660D955-7548-4975-B63F-417F45D33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0">
              <a:extLst>
                <a:ext uri="{FF2B5EF4-FFF2-40B4-BE49-F238E27FC236}">
                  <a16:creationId xmlns:a16="http://schemas.microsoft.com/office/drawing/2014/main" xmlns="" id="{DA31362D-27BA-456E-8001-4392FC1FF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11">
              <a:extLst>
                <a:ext uri="{FF2B5EF4-FFF2-40B4-BE49-F238E27FC236}">
                  <a16:creationId xmlns:a16="http://schemas.microsoft.com/office/drawing/2014/main" xmlns="" id="{0662A80F-2B1D-4E47-8598-A53B06657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 flipH="1">
            <a:off x="611559" y="411510"/>
            <a:ext cx="864096" cy="4448022"/>
            <a:chOff x="4067944" y="-1055821"/>
            <a:chExt cx="1409422" cy="7255142"/>
          </a:xfrm>
        </p:grpSpPr>
        <p:sp>
          <p:nvSpPr>
            <p:cNvPr id="4" name="Rounded Rectangle 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19923" y="118129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923" y="206939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23" y="2957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923" y="384559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478" y="354132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265" y="1478859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71800" y="1106148"/>
            <a:ext cx="1793106" cy="673514"/>
            <a:chOff x="2113657" y="4283314"/>
            <a:chExt cx="3647460" cy="673514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71800" y="1994247"/>
            <a:ext cx="1793106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71800" y="2882346"/>
            <a:ext cx="1793106" cy="673514"/>
            <a:chOff x="2113657" y="4283314"/>
            <a:chExt cx="3647460" cy="673514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71800" y="3770444"/>
            <a:ext cx="1793106" cy="673514"/>
            <a:chOff x="2113657" y="4283314"/>
            <a:chExt cx="3647460" cy="673514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Donut 35"/>
          <p:cNvSpPr/>
          <p:nvPr/>
        </p:nvSpPr>
        <p:spPr>
          <a:xfrm>
            <a:off x="6135028" y="2630253"/>
            <a:ext cx="243733" cy="243733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6554377" y="3661625"/>
            <a:ext cx="243733" cy="24373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7637283" y="3088391"/>
            <a:ext cx="243733" cy="243733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5914784" y="4134527"/>
            <a:ext cx="243733" cy="24373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7" y="520093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4587501" y="1321326"/>
            <a:ext cx="315285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>
            <a:spLocks noChangeAspect="1"/>
          </p:cNvSpPr>
          <p:nvPr/>
        </p:nvSpPr>
        <p:spPr>
          <a:xfrm>
            <a:off x="1536187" y="3887647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1536187" y="211075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 44"/>
          <p:cNvSpPr/>
          <p:nvPr/>
        </p:nvSpPr>
        <p:spPr>
          <a:xfrm>
            <a:off x="1580299" y="119993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Freeform 46"/>
          <p:cNvSpPr/>
          <p:nvPr/>
        </p:nvSpPr>
        <p:spPr>
          <a:xfrm>
            <a:off x="1491827" y="3021575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300668" y="2574017"/>
            <a:ext cx="1584176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164" y="2949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164" y="98757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307580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295E85E-4162-49E2-A5E6-AA8589F524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D7CD6B75-05E7-4B31-AE99-7D850A1ADC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2721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23728" y="817270"/>
              <a:ext cx="640871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rgbClr val="FD2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454" y="1260366"/>
            <a:ext cx="5321260" cy="2986887"/>
            <a:chOff x="2272433" y="1367989"/>
            <a:chExt cx="2659607" cy="2986887"/>
          </a:xfrm>
        </p:grpSpPr>
        <p:sp>
          <p:nvSpPr>
            <p:cNvPr id="16" name="TextBox 1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2433" y="1677220"/>
              <a:ext cx="26596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36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29388" y="817270"/>
              <a:ext cx="640305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4657" y="1276052"/>
            <a:ext cx="2659607" cy="3171553"/>
            <a:chOff x="2272433" y="1367989"/>
            <a:chExt cx="2659607" cy="3171553"/>
          </a:xfrm>
        </p:grpSpPr>
        <p:sp>
          <p:nvSpPr>
            <p:cNvPr id="19" name="TextBox 18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2296" y="1276052"/>
            <a:ext cx="2659607" cy="3171553"/>
            <a:chOff x="2272433" y="1367989"/>
            <a:chExt cx="2659607" cy="3171553"/>
          </a:xfrm>
        </p:grpSpPr>
        <p:sp>
          <p:nvSpPr>
            <p:cNvPr id="22" name="TextBox 21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00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Section</a:t>
            </a:r>
            <a:r>
              <a:rPr lang="en-US" altLang="ko-KR" dirty="0"/>
              <a:t>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108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2E4AFB2-8441-498F-A252-168F472FB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Heart 1">
            <a:extLst>
              <a:ext uri="{FF2B5EF4-FFF2-40B4-BE49-F238E27FC236}">
                <a16:creationId xmlns:a16="http://schemas.microsoft.com/office/drawing/2014/main" xmlns="" id="{D7033D71-A189-4318-A37E-73EDE17BD17B}"/>
              </a:ext>
            </a:extLst>
          </p:cNvPr>
          <p:cNvSpPr/>
          <p:nvPr/>
        </p:nvSpPr>
        <p:spPr>
          <a:xfrm>
            <a:off x="1142514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Heart 1">
            <a:extLst>
              <a:ext uri="{FF2B5EF4-FFF2-40B4-BE49-F238E27FC236}">
                <a16:creationId xmlns:a16="http://schemas.microsoft.com/office/drawing/2014/main" xmlns="" id="{C09D3541-A59C-4871-8C3A-97FB3E243291}"/>
              </a:ext>
            </a:extLst>
          </p:cNvPr>
          <p:cNvSpPr/>
          <p:nvPr/>
        </p:nvSpPr>
        <p:spPr>
          <a:xfrm flipH="1">
            <a:off x="2483320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8F46A7C6-D2D6-4954-9BAE-604BE9E7B532}"/>
              </a:ext>
            </a:extLst>
          </p:cNvPr>
          <p:cNvSpPr/>
          <p:nvPr/>
        </p:nvSpPr>
        <p:spPr>
          <a:xfrm>
            <a:off x="594822" y="1959016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BBDFC465-0AF8-4771-B503-CAC63036974E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361B7D17-959B-471B-89FA-D2B1B0C03295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78" name="Group 20">
                <a:extLst>
                  <a:ext uri="{FF2B5EF4-FFF2-40B4-BE49-F238E27FC236}">
                    <a16:creationId xmlns:a16="http://schemas.microsoft.com/office/drawing/2014/main" xmlns="" id="{11AB1A89-7C7A-41CF-B161-D918B3B91C89}"/>
                  </a:ext>
                </a:extLst>
              </p:cNvPr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0" name="Rectangle 7">
                  <a:extLst>
                    <a:ext uri="{FF2B5EF4-FFF2-40B4-BE49-F238E27FC236}">
                      <a16:creationId xmlns:a16="http://schemas.microsoft.com/office/drawing/2014/main" xmlns="" id="{330E080D-24E8-41AC-872D-B6E8541BAA37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Rectangle 9">
                  <a:extLst>
                    <a:ext uri="{FF2B5EF4-FFF2-40B4-BE49-F238E27FC236}">
                      <a16:creationId xmlns:a16="http://schemas.microsoft.com/office/drawing/2014/main" xmlns="" id="{3A7E680A-256C-4027-A76F-A0677C700D85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Rectangle 11">
                  <a:extLst>
                    <a:ext uri="{FF2B5EF4-FFF2-40B4-BE49-F238E27FC236}">
                      <a16:creationId xmlns:a16="http://schemas.microsoft.com/office/drawing/2014/main" xmlns="" id="{BC0BDE7A-EB5F-4A0B-AA42-7D30EC4653B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Rectangle 12">
                  <a:extLst>
                    <a:ext uri="{FF2B5EF4-FFF2-40B4-BE49-F238E27FC236}">
                      <a16:creationId xmlns:a16="http://schemas.microsoft.com/office/drawing/2014/main" xmlns="" id="{524DE9C3-9910-4526-BCC8-2F3DED448DE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13">
                  <a:extLst>
                    <a:ext uri="{FF2B5EF4-FFF2-40B4-BE49-F238E27FC236}">
                      <a16:creationId xmlns:a16="http://schemas.microsoft.com/office/drawing/2014/main" xmlns="" id="{317B7C8F-1460-4BCB-A690-DB9553873FB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9" name="Diamond 3">
                <a:extLst>
                  <a:ext uri="{FF2B5EF4-FFF2-40B4-BE49-F238E27FC236}">
                    <a16:creationId xmlns:a16="http://schemas.microsoft.com/office/drawing/2014/main" xmlns="" id="{360AEF4F-04B7-4C41-AE08-B9E325E37724}"/>
                  </a:ext>
                </a:extLst>
              </p:cNvPr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A03C6F21-3661-474B-920F-53A4C30D765B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xmlns="" id="{D36B4E82-5DCB-4B9D-B1DA-5214A211FF9E}"/>
                  </a:ext>
                </a:extLst>
              </p:cNvPr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73" name="Rectangle 15">
                  <a:extLst>
                    <a:ext uri="{FF2B5EF4-FFF2-40B4-BE49-F238E27FC236}">
                      <a16:creationId xmlns:a16="http://schemas.microsoft.com/office/drawing/2014/main" xmlns="" id="{D13ED2FC-42D4-4842-8136-8A1A427417F4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Rectangle 16">
                  <a:extLst>
                    <a:ext uri="{FF2B5EF4-FFF2-40B4-BE49-F238E27FC236}">
                      <a16:creationId xmlns:a16="http://schemas.microsoft.com/office/drawing/2014/main" xmlns="" id="{79ED95B2-B888-40D3-A8DC-31281291559A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17">
                  <a:extLst>
                    <a:ext uri="{FF2B5EF4-FFF2-40B4-BE49-F238E27FC236}">
                      <a16:creationId xmlns:a16="http://schemas.microsoft.com/office/drawing/2014/main" xmlns="" id="{4D263E34-59E3-419B-8F1B-3CE079C87E16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18">
                  <a:extLst>
                    <a:ext uri="{FF2B5EF4-FFF2-40B4-BE49-F238E27FC236}">
                      <a16:creationId xmlns:a16="http://schemas.microsoft.com/office/drawing/2014/main" xmlns="" id="{BB718A77-A738-4C23-825C-6B7F93A42AF6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19">
                  <a:extLst>
                    <a:ext uri="{FF2B5EF4-FFF2-40B4-BE49-F238E27FC236}">
                      <a16:creationId xmlns:a16="http://schemas.microsoft.com/office/drawing/2014/main" xmlns="" id="{34B829F8-39AA-4229-806E-9D45D490A60E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Diamond 3">
                <a:extLst>
                  <a:ext uri="{FF2B5EF4-FFF2-40B4-BE49-F238E27FC236}">
                    <a16:creationId xmlns:a16="http://schemas.microsoft.com/office/drawing/2014/main" xmlns="" id="{6F9ABC56-97A3-46D6-BDBA-D52B787E56FE}"/>
                  </a:ext>
                </a:extLst>
              </p:cNvPr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66FD6C73-212E-4503-9BC3-ABA3F8B4779F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64" name="Group 31">
                <a:extLst>
                  <a:ext uri="{FF2B5EF4-FFF2-40B4-BE49-F238E27FC236}">
                    <a16:creationId xmlns:a16="http://schemas.microsoft.com/office/drawing/2014/main" xmlns="" id="{238F8DC0-A6C2-4720-ABED-303446929C46}"/>
                  </a:ext>
                </a:extLst>
              </p:cNvPr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33">
                  <a:extLst>
                    <a:ext uri="{FF2B5EF4-FFF2-40B4-BE49-F238E27FC236}">
                      <a16:creationId xmlns:a16="http://schemas.microsoft.com/office/drawing/2014/main" xmlns="" id="{D4359A30-DC88-4D22-84A4-B51CC38208FD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34">
                  <a:extLst>
                    <a:ext uri="{FF2B5EF4-FFF2-40B4-BE49-F238E27FC236}">
                      <a16:creationId xmlns:a16="http://schemas.microsoft.com/office/drawing/2014/main" xmlns="" id="{8B5D4655-1FF2-4D70-A5A3-2F7DCDFC24E0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35">
                  <a:extLst>
                    <a:ext uri="{FF2B5EF4-FFF2-40B4-BE49-F238E27FC236}">
                      <a16:creationId xmlns:a16="http://schemas.microsoft.com/office/drawing/2014/main" xmlns="" id="{2674F7DC-E48C-4876-BDCE-A18632B69774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36">
                  <a:extLst>
                    <a:ext uri="{FF2B5EF4-FFF2-40B4-BE49-F238E27FC236}">
                      <a16:creationId xmlns:a16="http://schemas.microsoft.com/office/drawing/2014/main" xmlns="" id="{C6DA755E-8176-4BD9-B47A-74F7B37DC2F5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37">
                  <a:extLst>
                    <a:ext uri="{FF2B5EF4-FFF2-40B4-BE49-F238E27FC236}">
                      <a16:creationId xmlns:a16="http://schemas.microsoft.com/office/drawing/2014/main" xmlns="" id="{2D68DD6A-B2DA-4984-B039-04BA0222038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>
                <a:extLst>
                  <a:ext uri="{FF2B5EF4-FFF2-40B4-BE49-F238E27FC236}">
                    <a16:creationId xmlns:a16="http://schemas.microsoft.com/office/drawing/2014/main" xmlns="" id="{5F51460B-9FDC-4D9B-BC8F-F34D8DCF18AB}"/>
                  </a:ext>
                </a:extLst>
              </p:cNvPr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320B1C71-C41E-4BF3-B6EC-19BAB4AECD0D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57" name="Group 39">
                <a:extLst>
                  <a:ext uri="{FF2B5EF4-FFF2-40B4-BE49-F238E27FC236}">
                    <a16:creationId xmlns:a16="http://schemas.microsoft.com/office/drawing/2014/main" xmlns="" id="{C0F7B9B1-5C86-4004-9010-525DFF791F22}"/>
                  </a:ext>
                </a:extLst>
              </p:cNvPr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9" name="Rectangle 41">
                  <a:extLst>
                    <a:ext uri="{FF2B5EF4-FFF2-40B4-BE49-F238E27FC236}">
                      <a16:creationId xmlns:a16="http://schemas.microsoft.com/office/drawing/2014/main" xmlns="" id="{81D5022D-62CE-4468-A48F-0538178EEE62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42">
                  <a:extLst>
                    <a:ext uri="{FF2B5EF4-FFF2-40B4-BE49-F238E27FC236}">
                      <a16:creationId xmlns:a16="http://schemas.microsoft.com/office/drawing/2014/main" xmlns="" id="{D03D3216-EA44-4C8A-92EE-8748A0BF6424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43">
                  <a:extLst>
                    <a:ext uri="{FF2B5EF4-FFF2-40B4-BE49-F238E27FC236}">
                      <a16:creationId xmlns:a16="http://schemas.microsoft.com/office/drawing/2014/main" xmlns="" id="{B190C2D3-E310-493A-B9DD-65032A409B3E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44">
                  <a:extLst>
                    <a:ext uri="{FF2B5EF4-FFF2-40B4-BE49-F238E27FC236}">
                      <a16:creationId xmlns:a16="http://schemas.microsoft.com/office/drawing/2014/main" xmlns="" id="{BA92FF9B-7031-49B4-AA1A-B2476918EBA1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Rectangle 45">
                  <a:extLst>
                    <a:ext uri="{FF2B5EF4-FFF2-40B4-BE49-F238E27FC236}">
                      <a16:creationId xmlns:a16="http://schemas.microsoft.com/office/drawing/2014/main" xmlns="" id="{5170A971-D773-40DB-A612-0AFDCAF9837B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8" name="Diamond 3">
                <a:extLst>
                  <a:ext uri="{FF2B5EF4-FFF2-40B4-BE49-F238E27FC236}">
                    <a16:creationId xmlns:a16="http://schemas.microsoft.com/office/drawing/2014/main" xmlns="" id="{A1009481-F5E6-4E7C-A21B-3C08EDE19EB2}"/>
                  </a:ext>
                </a:extLst>
              </p:cNvPr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xmlns="" id="{1F0CB772-44C1-45F5-BA7D-2B0BDE744C0B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50" name="Group 47">
                <a:extLst>
                  <a:ext uri="{FF2B5EF4-FFF2-40B4-BE49-F238E27FC236}">
                    <a16:creationId xmlns:a16="http://schemas.microsoft.com/office/drawing/2014/main" xmlns="" id="{44F8658C-77D5-4609-A86F-E689DA3EBE31}"/>
                  </a:ext>
                </a:extLst>
              </p:cNvPr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2" name="Rectangle 49">
                  <a:extLst>
                    <a:ext uri="{FF2B5EF4-FFF2-40B4-BE49-F238E27FC236}">
                      <a16:creationId xmlns:a16="http://schemas.microsoft.com/office/drawing/2014/main" xmlns="" id="{F46F6237-8733-4F75-913B-828E553B77A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0">
                  <a:extLst>
                    <a:ext uri="{FF2B5EF4-FFF2-40B4-BE49-F238E27FC236}">
                      <a16:creationId xmlns:a16="http://schemas.microsoft.com/office/drawing/2014/main" xmlns="" id="{E94C4816-16A1-4EE9-AE66-DB36043DBA7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1">
                  <a:extLst>
                    <a:ext uri="{FF2B5EF4-FFF2-40B4-BE49-F238E27FC236}">
                      <a16:creationId xmlns:a16="http://schemas.microsoft.com/office/drawing/2014/main" xmlns="" id="{8105984D-75F1-48EF-BE98-819B5E753F47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Rectangle 52">
                  <a:extLst>
                    <a:ext uri="{FF2B5EF4-FFF2-40B4-BE49-F238E27FC236}">
                      <a16:creationId xmlns:a16="http://schemas.microsoft.com/office/drawing/2014/main" xmlns="" id="{B1007863-378D-45A6-857C-178C14542154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Rectangle 53">
                  <a:extLst>
                    <a:ext uri="{FF2B5EF4-FFF2-40B4-BE49-F238E27FC236}">
                      <a16:creationId xmlns:a16="http://schemas.microsoft.com/office/drawing/2014/main" xmlns="" id="{C3511315-E4F8-4FDE-92E7-87D06CBFF069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Diamond 3">
                <a:extLst>
                  <a:ext uri="{FF2B5EF4-FFF2-40B4-BE49-F238E27FC236}">
                    <a16:creationId xmlns:a16="http://schemas.microsoft.com/office/drawing/2014/main" xmlns="" id="{5032BF4D-3BC1-4370-8AE0-73893AAF1916}"/>
                  </a:ext>
                </a:extLst>
              </p:cNvPr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A5FA22FE-38D5-4508-90BC-92D399E38C91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43" name="Group 55">
                <a:extLst>
                  <a:ext uri="{FF2B5EF4-FFF2-40B4-BE49-F238E27FC236}">
                    <a16:creationId xmlns:a16="http://schemas.microsoft.com/office/drawing/2014/main" xmlns="" id="{B7233524-7565-4935-A455-9DAE8EA6C23B}"/>
                  </a:ext>
                </a:extLst>
              </p:cNvPr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5" name="Rectangle 57">
                  <a:extLst>
                    <a:ext uri="{FF2B5EF4-FFF2-40B4-BE49-F238E27FC236}">
                      <a16:creationId xmlns:a16="http://schemas.microsoft.com/office/drawing/2014/main" xmlns="" id="{AA934666-C583-4F51-97FD-44B926EA54C8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58">
                  <a:extLst>
                    <a:ext uri="{FF2B5EF4-FFF2-40B4-BE49-F238E27FC236}">
                      <a16:creationId xmlns:a16="http://schemas.microsoft.com/office/drawing/2014/main" xmlns="" id="{C8033CEB-3239-48EE-A09F-AED1EA6F54CB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Rectangle 59">
                  <a:extLst>
                    <a:ext uri="{FF2B5EF4-FFF2-40B4-BE49-F238E27FC236}">
                      <a16:creationId xmlns:a16="http://schemas.microsoft.com/office/drawing/2014/main" xmlns="" id="{45E22887-BA49-4964-A2D9-A7ACFFC6FC3D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Rectangle 60">
                  <a:extLst>
                    <a:ext uri="{FF2B5EF4-FFF2-40B4-BE49-F238E27FC236}">
                      <a16:creationId xmlns:a16="http://schemas.microsoft.com/office/drawing/2014/main" xmlns="" id="{E24C5938-F687-47EF-BAC8-169F07F30597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Rectangle 61">
                  <a:extLst>
                    <a:ext uri="{FF2B5EF4-FFF2-40B4-BE49-F238E27FC236}">
                      <a16:creationId xmlns:a16="http://schemas.microsoft.com/office/drawing/2014/main" xmlns="" id="{1B3DD2DC-F355-485D-B996-DD76B37A07C9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Diamond 3">
                <a:extLst>
                  <a:ext uri="{FF2B5EF4-FFF2-40B4-BE49-F238E27FC236}">
                    <a16:creationId xmlns:a16="http://schemas.microsoft.com/office/drawing/2014/main" xmlns="" id="{2F7C8F08-C195-44F7-81B7-56EC94D5880F}"/>
                  </a:ext>
                </a:extLst>
              </p:cNvPr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57CC9858-290F-4D9D-9DAF-6706B2A8EDF2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36" name="Group 63">
                <a:extLst>
                  <a:ext uri="{FF2B5EF4-FFF2-40B4-BE49-F238E27FC236}">
                    <a16:creationId xmlns:a16="http://schemas.microsoft.com/office/drawing/2014/main" xmlns="" id="{2EC59A21-D8AC-4D5C-BDFB-C8E2BB8D194B}"/>
                  </a:ext>
                </a:extLst>
              </p:cNvPr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8" name="Rectangle 65">
                  <a:extLst>
                    <a:ext uri="{FF2B5EF4-FFF2-40B4-BE49-F238E27FC236}">
                      <a16:creationId xmlns:a16="http://schemas.microsoft.com/office/drawing/2014/main" xmlns="" id="{A3805DA2-49D9-42EB-88BF-F84CE805E813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66">
                  <a:extLst>
                    <a:ext uri="{FF2B5EF4-FFF2-40B4-BE49-F238E27FC236}">
                      <a16:creationId xmlns:a16="http://schemas.microsoft.com/office/drawing/2014/main" xmlns="" id="{355776FA-6507-4D6D-8B62-9CA299CF3BA3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67">
                  <a:extLst>
                    <a:ext uri="{FF2B5EF4-FFF2-40B4-BE49-F238E27FC236}">
                      <a16:creationId xmlns:a16="http://schemas.microsoft.com/office/drawing/2014/main" xmlns="" id="{A857D34D-882B-4DEB-84EA-089FA5C9DC8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68">
                  <a:extLst>
                    <a:ext uri="{FF2B5EF4-FFF2-40B4-BE49-F238E27FC236}">
                      <a16:creationId xmlns:a16="http://schemas.microsoft.com/office/drawing/2014/main" xmlns="" id="{3D600A91-7BE5-4F88-A1D5-44E3F435EC4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69">
                  <a:extLst>
                    <a:ext uri="{FF2B5EF4-FFF2-40B4-BE49-F238E27FC236}">
                      <a16:creationId xmlns:a16="http://schemas.microsoft.com/office/drawing/2014/main" xmlns="" id="{E0257CED-4F95-4FB9-B36A-43E083E2EE8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Diamond 3">
                <a:extLst>
                  <a:ext uri="{FF2B5EF4-FFF2-40B4-BE49-F238E27FC236}">
                    <a16:creationId xmlns:a16="http://schemas.microsoft.com/office/drawing/2014/main" xmlns="" id="{BA2B6782-FA92-4FDE-BB7C-1037D958CB91}"/>
                  </a:ext>
                </a:extLst>
              </p:cNvPr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xmlns="" id="{96EE5243-F32B-4CE0-B349-7E51DEDBFABA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29" name="Group 71">
                <a:extLst>
                  <a:ext uri="{FF2B5EF4-FFF2-40B4-BE49-F238E27FC236}">
                    <a16:creationId xmlns:a16="http://schemas.microsoft.com/office/drawing/2014/main" xmlns="" id="{EF0C76B4-9E39-4F12-B435-EA2651776B6D}"/>
                  </a:ext>
                </a:extLst>
              </p:cNvPr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31" name="Rectangle 73">
                  <a:extLst>
                    <a:ext uri="{FF2B5EF4-FFF2-40B4-BE49-F238E27FC236}">
                      <a16:creationId xmlns:a16="http://schemas.microsoft.com/office/drawing/2014/main" xmlns="" id="{698864C3-BB01-4522-B410-FB5CEBA99B99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74">
                  <a:extLst>
                    <a:ext uri="{FF2B5EF4-FFF2-40B4-BE49-F238E27FC236}">
                      <a16:creationId xmlns:a16="http://schemas.microsoft.com/office/drawing/2014/main" xmlns="" id="{D3D12234-7108-4FDF-A65C-5EC34C1DD3ED}"/>
                    </a:ext>
                  </a:extLst>
                </p:cNvPr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75">
                  <a:extLst>
                    <a:ext uri="{FF2B5EF4-FFF2-40B4-BE49-F238E27FC236}">
                      <a16:creationId xmlns:a16="http://schemas.microsoft.com/office/drawing/2014/main" xmlns="" id="{E8560C04-1EAE-401C-8B4F-FEC821882E12}"/>
                    </a:ext>
                  </a:extLst>
                </p:cNvPr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Rectangle 76">
                  <a:extLst>
                    <a:ext uri="{FF2B5EF4-FFF2-40B4-BE49-F238E27FC236}">
                      <a16:creationId xmlns:a16="http://schemas.microsoft.com/office/drawing/2014/main" xmlns="" id="{D5F766B7-C008-4A74-9106-FEACBC686C55}"/>
                    </a:ext>
                  </a:extLst>
                </p:cNvPr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xmlns="" id="{891622D3-0DD2-4032-8E95-D7AACB38150C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Diamond 3">
                <a:extLst>
                  <a:ext uri="{FF2B5EF4-FFF2-40B4-BE49-F238E27FC236}">
                    <a16:creationId xmlns:a16="http://schemas.microsoft.com/office/drawing/2014/main" xmlns="" id="{0E2D9ABA-04EE-4D0E-874C-8DFCDA9C647B}"/>
                  </a:ext>
                </a:extLst>
              </p:cNvPr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AC4C7187-6704-4F5C-B0A2-EEA956795179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24" name="Group 79">
                <a:extLst>
                  <a:ext uri="{FF2B5EF4-FFF2-40B4-BE49-F238E27FC236}">
                    <a16:creationId xmlns:a16="http://schemas.microsoft.com/office/drawing/2014/main" xmlns="" id="{6DB11C57-D5D9-4E44-BCF0-FC217BF190A8}"/>
                  </a:ext>
                </a:extLst>
              </p:cNvPr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26" name="Rectangle 82">
                  <a:extLst>
                    <a:ext uri="{FF2B5EF4-FFF2-40B4-BE49-F238E27FC236}">
                      <a16:creationId xmlns:a16="http://schemas.microsoft.com/office/drawing/2014/main" xmlns="" id="{6080848C-B7CE-4336-A8DA-191F933AC835}"/>
                    </a:ext>
                  </a:extLst>
                </p:cNvPr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83">
                  <a:extLst>
                    <a:ext uri="{FF2B5EF4-FFF2-40B4-BE49-F238E27FC236}">
                      <a16:creationId xmlns:a16="http://schemas.microsoft.com/office/drawing/2014/main" xmlns="" id="{C1BAB40F-FA77-499E-9DE3-D01473EFCE4E}"/>
                    </a:ext>
                  </a:extLst>
                </p:cNvPr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84">
                  <a:extLst>
                    <a:ext uri="{FF2B5EF4-FFF2-40B4-BE49-F238E27FC236}">
                      <a16:creationId xmlns:a16="http://schemas.microsoft.com/office/drawing/2014/main" xmlns="" id="{9EC87BD9-E609-45F6-A0CA-C138D3CEAB27}"/>
                    </a:ext>
                  </a:extLst>
                </p:cNvPr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" name="Diamond 3">
                <a:extLst>
                  <a:ext uri="{FF2B5EF4-FFF2-40B4-BE49-F238E27FC236}">
                    <a16:creationId xmlns:a16="http://schemas.microsoft.com/office/drawing/2014/main" xmlns="" id="{5DD2F59C-B9AB-44C5-B99B-CC01BF5582CD}"/>
                  </a:ext>
                </a:extLst>
              </p:cNvPr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xmlns="" id="{B30F55CD-17CD-4B01-98DC-9CFCECC3CC6B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19" name="Group 63">
                <a:extLst>
                  <a:ext uri="{FF2B5EF4-FFF2-40B4-BE49-F238E27FC236}">
                    <a16:creationId xmlns:a16="http://schemas.microsoft.com/office/drawing/2014/main" xmlns="" id="{1014704F-09FD-46B7-8757-877CF4ADA98A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21" name="Rectangle 65">
                  <a:extLst>
                    <a:ext uri="{FF2B5EF4-FFF2-40B4-BE49-F238E27FC236}">
                      <a16:creationId xmlns:a16="http://schemas.microsoft.com/office/drawing/2014/main" xmlns="" id="{F4482326-F230-4BEF-AB60-B607C492728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66">
                  <a:extLst>
                    <a:ext uri="{FF2B5EF4-FFF2-40B4-BE49-F238E27FC236}">
                      <a16:creationId xmlns:a16="http://schemas.microsoft.com/office/drawing/2014/main" xmlns="" id="{92131EB4-039F-485F-B41C-4AE1921D75D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69">
                  <a:extLst>
                    <a:ext uri="{FF2B5EF4-FFF2-40B4-BE49-F238E27FC236}">
                      <a16:creationId xmlns:a16="http://schemas.microsoft.com/office/drawing/2014/main" xmlns="" id="{5ACC66EF-4AF2-40A4-B234-39D55425F881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Diamond 3">
                <a:extLst>
                  <a:ext uri="{FF2B5EF4-FFF2-40B4-BE49-F238E27FC236}">
                    <a16:creationId xmlns:a16="http://schemas.microsoft.com/office/drawing/2014/main" xmlns="" id="{6B1E69D5-DB3A-42CE-9C48-3B8AEF785F78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xmlns="" id="{64D2D59A-6E15-40A6-8CEB-124EDD97BD36}"/>
              </a:ext>
            </a:extLst>
          </p:cNvPr>
          <p:cNvGrpSpPr/>
          <p:nvPr/>
        </p:nvGrpSpPr>
        <p:grpSpPr>
          <a:xfrm flipH="1">
            <a:off x="7524702" y="616785"/>
            <a:ext cx="718806" cy="3700125"/>
            <a:chOff x="4067944" y="-1055821"/>
            <a:chExt cx="1409422" cy="7255142"/>
          </a:xfrm>
        </p:grpSpPr>
        <p:sp>
          <p:nvSpPr>
            <p:cNvPr id="86" name="Rounded Rectangle 7">
              <a:extLst>
                <a:ext uri="{FF2B5EF4-FFF2-40B4-BE49-F238E27FC236}">
                  <a16:creationId xmlns:a16="http://schemas.microsoft.com/office/drawing/2014/main" xmlns="" id="{F144C45F-BB43-4534-924A-73F964D5CB5C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Round Same Side Corner Rectangle 4">
              <a:extLst>
                <a:ext uri="{FF2B5EF4-FFF2-40B4-BE49-F238E27FC236}">
                  <a16:creationId xmlns:a16="http://schemas.microsoft.com/office/drawing/2014/main" xmlns="" id="{B9BF9A83-AB06-4EAB-BEE2-6A4117323DD5}"/>
                </a:ext>
              </a:extLst>
            </p:cNvPr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Round Same Side Corner Rectangle 5">
              <a:extLst>
                <a:ext uri="{FF2B5EF4-FFF2-40B4-BE49-F238E27FC236}">
                  <a16:creationId xmlns:a16="http://schemas.microsoft.com/office/drawing/2014/main" xmlns="" id="{3C638CFA-CC02-47FD-84A3-F300E2815113}"/>
                </a:ext>
              </a:extLst>
            </p:cNvPr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Round Same Side Corner Rectangle 6">
              <a:extLst>
                <a:ext uri="{FF2B5EF4-FFF2-40B4-BE49-F238E27FC236}">
                  <a16:creationId xmlns:a16="http://schemas.microsoft.com/office/drawing/2014/main" xmlns="" id="{09E0164F-F081-4F85-BFB3-D1F509C18B16}"/>
                </a:ext>
              </a:extLst>
            </p:cNvPr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Round Same Side Corner Rectangle 7">
              <a:extLst>
                <a:ext uri="{FF2B5EF4-FFF2-40B4-BE49-F238E27FC236}">
                  <a16:creationId xmlns:a16="http://schemas.microsoft.com/office/drawing/2014/main" xmlns="" id="{50702FA9-DCAC-486E-9E57-D27CE87EBD88}"/>
                </a:ext>
              </a:extLst>
            </p:cNvPr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xmlns="" id="{E10C4E19-4F78-47C3-9A72-9492B25348E2}"/>
              </a:ext>
            </a:extLst>
          </p:cNvPr>
          <p:cNvGrpSpPr/>
          <p:nvPr/>
        </p:nvGrpSpPr>
        <p:grpSpPr>
          <a:xfrm>
            <a:off x="4778155" y="1267679"/>
            <a:ext cx="2250075" cy="2726853"/>
            <a:chOff x="4491361" y="985151"/>
            <a:chExt cx="2657207" cy="3220254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xmlns="" id="{C9980E72-8A1A-407F-9D8A-536515F009D9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solidFill>
              <a:schemeClr val="accent1"/>
            </a:solidFill>
          </p:grpSpPr>
          <p:sp>
            <p:nvSpPr>
              <p:cNvPr id="106" name="Trapezoid 28">
                <a:extLst>
                  <a:ext uri="{FF2B5EF4-FFF2-40B4-BE49-F238E27FC236}">
                    <a16:creationId xmlns:a16="http://schemas.microsoft.com/office/drawing/2014/main" xmlns="" id="{269ED590-5533-4AC4-B76D-C66E492CEAAF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xmlns="" id="{0B527C46-4508-4E70-A78B-3943DA8E8D30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Oval 38">
                <a:extLst>
                  <a:ext uri="{FF2B5EF4-FFF2-40B4-BE49-F238E27FC236}">
                    <a16:creationId xmlns:a16="http://schemas.microsoft.com/office/drawing/2014/main" xmlns="" id="{9DE0E985-BD29-448A-9363-6F8F52D48DC0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Oval 39">
                <a:extLst>
                  <a:ext uri="{FF2B5EF4-FFF2-40B4-BE49-F238E27FC236}">
                    <a16:creationId xmlns:a16="http://schemas.microsoft.com/office/drawing/2014/main" xmlns="" id="{C88558DF-71ED-449D-95A7-B814DBF898C3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Oval 40">
                <a:extLst>
                  <a:ext uri="{FF2B5EF4-FFF2-40B4-BE49-F238E27FC236}">
                    <a16:creationId xmlns:a16="http://schemas.microsoft.com/office/drawing/2014/main" xmlns="" id="{4A762541-BCBA-4010-B541-7CC310D4C4D8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Oval 41">
                <a:extLst>
                  <a:ext uri="{FF2B5EF4-FFF2-40B4-BE49-F238E27FC236}">
                    <a16:creationId xmlns:a16="http://schemas.microsoft.com/office/drawing/2014/main" xmlns="" id="{6028A9D2-9973-4197-BEA7-E70F8A7A9966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Trapezoid 28">
              <a:extLst>
                <a:ext uri="{FF2B5EF4-FFF2-40B4-BE49-F238E27FC236}">
                  <a16:creationId xmlns:a16="http://schemas.microsoft.com/office/drawing/2014/main" xmlns="" id="{9EDDB18E-6CF6-4DD9-BCE2-6798E5F33A14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Oval 2">
              <a:extLst>
                <a:ext uri="{FF2B5EF4-FFF2-40B4-BE49-F238E27FC236}">
                  <a16:creationId xmlns:a16="http://schemas.microsoft.com/office/drawing/2014/main" xmlns="" id="{94EA1826-8AB1-4663-853C-91F34354E496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xmlns="" id="{0BB8EC8B-0A36-417A-A287-D837CDADD227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</p:grpSpPr>
          <p:sp>
            <p:nvSpPr>
              <p:cNvPr id="115" name="Oval 33">
                <a:extLst>
                  <a:ext uri="{FF2B5EF4-FFF2-40B4-BE49-F238E27FC236}">
                    <a16:creationId xmlns:a16="http://schemas.microsoft.com/office/drawing/2014/main" xmlns="" id="{84D5857A-87EC-4AFE-8F30-2EF784C7B768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Oval 36">
                <a:extLst>
                  <a:ext uri="{FF2B5EF4-FFF2-40B4-BE49-F238E27FC236}">
                    <a16:creationId xmlns:a16="http://schemas.microsoft.com/office/drawing/2014/main" xmlns="" id="{53573128-6D98-4E7A-ABB2-7FE06AD77185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Oval 37">
                <a:extLst>
                  <a:ext uri="{FF2B5EF4-FFF2-40B4-BE49-F238E27FC236}">
                    <a16:creationId xmlns:a16="http://schemas.microsoft.com/office/drawing/2014/main" xmlns="" id="{E5B81490-EA59-44AF-A0A7-A089ABDAA59B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Oval 42">
                <a:extLst>
                  <a:ext uri="{FF2B5EF4-FFF2-40B4-BE49-F238E27FC236}">
                    <a16:creationId xmlns:a16="http://schemas.microsoft.com/office/drawing/2014/main" xmlns="" id="{B3C922AA-9D22-427C-9FB1-00F44F895C85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8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A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9" name="Freeform 47">
            <a:extLst>
              <a:ext uri="{FF2B5EF4-FFF2-40B4-BE49-F238E27FC236}">
                <a16:creationId xmlns:a16="http://schemas.microsoft.com/office/drawing/2014/main" xmlns="" id="{E573BFA6-67CE-4600-967F-7DB708E1AFCF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48">
            <a:extLst>
              <a:ext uri="{FF2B5EF4-FFF2-40B4-BE49-F238E27FC236}">
                <a16:creationId xmlns:a16="http://schemas.microsoft.com/office/drawing/2014/main" xmlns="" id="{E170EBB4-D60A-4895-8917-29AC594FCB5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Freeform 49">
            <a:extLst>
              <a:ext uri="{FF2B5EF4-FFF2-40B4-BE49-F238E27FC236}">
                <a16:creationId xmlns:a16="http://schemas.microsoft.com/office/drawing/2014/main" xmlns="" id="{1CD97251-905F-4C38-99F3-9F75E54BBA1D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50">
            <a:extLst>
              <a:ext uri="{FF2B5EF4-FFF2-40B4-BE49-F238E27FC236}">
                <a16:creationId xmlns:a16="http://schemas.microsoft.com/office/drawing/2014/main" xmlns="" id="{F227248B-5227-4316-9A85-5433D3D3164D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Teardrop 9">
            <a:extLst>
              <a:ext uri="{FF2B5EF4-FFF2-40B4-BE49-F238E27FC236}">
                <a16:creationId xmlns:a16="http://schemas.microsoft.com/office/drawing/2014/main" xmlns="" id="{C34A42EA-7BB8-41B7-9981-97688DE87CC0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97">
            <a:extLst>
              <a:ext uri="{FF2B5EF4-FFF2-40B4-BE49-F238E27FC236}">
                <a16:creationId xmlns:a16="http://schemas.microsoft.com/office/drawing/2014/main" xmlns="" id="{BDA55841-5747-4FED-9C6A-E515FCEFEF2E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Donut 22">
            <a:extLst>
              <a:ext uri="{FF2B5EF4-FFF2-40B4-BE49-F238E27FC236}">
                <a16:creationId xmlns:a16="http://schemas.microsoft.com/office/drawing/2014/main" xmlns="" id="{A896B587-4F20-44DB-9E28-205C719BADD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Freeform 99">
            <a:extLst>
              <a:ext uri="{FF2B5EF4-FFF2-40B4-BE49-F238E27FC236}">
                <a16:creationId xmlns:a16="http://schemas.microsoft.com/office/drawing/2014/main" xmlns="" id="{1E0E38CF-2A02-433A-9C6B-43969FFB589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xmlns="" id="{DD2F175B-3D49-4F68-B734-77D76C9BDC99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101">
            <a:extLst>
              <a:ext uri="{FF2B5EF4-FFF2-40B4-BE49-F238E27FC236}">
                <a16:creationId xmlns:a16="http://schemas.microsoft.com/office/drawing/2014/main" xmlns="" id="{3B2407C2-42B7-4707-A14A-BCAD8F2859C6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Group 102">
            <a:extLst>
              <a:ext uri="{FF2B5EF4-FFF2-40B4-BE49-F238E27FC236}">
                <a16:creationId xmlns:a16="http://schemas.microsoft.com/office/drawing/2014/main" xmlns="" id="{95A6A86F-109F-4100-B20A-AB9BC49FC06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xmlns="" id="{86091A1E-8BE3-4C1C-AB34-95A2A9971EB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xmlns="" id="{B0729E40-9540-479D-BAD9-D39B916A4CF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105">
              <a:extLst>
                <a:ext uri="{FF2B5EF4-FFF2-40B4-BE49-F238E27FC236}">
                  <a16:creationId xmlns:a16="http://schemas.microsoft.com/office/drawing/2014/main" xmlns="" id="{354B793E-4ACB-48E9-A4FC-8875E07577C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Freeform 106">
              <a:extLst>
                <a:ext uri="{FF2B5EF4-FFF2-40B4-BE49-F238E27FC236}">
                  <a16:creationId xmlns:a16="http://schemas.microsoft.com/office/drawing/2014/main" xmlns="" id="{D0F0773C-81BB-4EAD-9EF0-43EC33EC4D4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Freeform 107">
            <a:extLst>
              <a:ext uri="{FF2B5EF4-FFF2-40B4-BE49-F238E27FC236}">
                <a16:creationId xmlns:a16="http://schemas.microsoft.com/office/drawing/2014/main" xmlns="" id="{1A43543E-0D85-4ED8-8076-E8F1B6F53B21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Freeform 108">
            <a:extLst>
              <a:ext uri="{FF2B5EF4-FFF2-40B4-BE49-F238E27FC236}">
                <a16:creationId xmlns:a16="http://schemas.microsoft.com/office/drawing/2014/main" xmlns="" id="{7562F491-4A4D-48E7-9D8D-85C13BA9A2B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Oval 8">
            <a:extLst>
              <a:ext uri="{FF2B5EF4-FFF2-40B4-BE49-F238E27FC236}">
                <a16:creationId xmlns:a16="http://schemas.microsoft.com/office/drawing/2014/main" xmlns="" id="{5392B44E-96A1-4C86-AA8D-20ACE6704F6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10">
            <a:extLst>
              <a:ext uri="{FF2B5EF4-FFF2-40B4-BE49-F238E27FC236}">
                <a16:creationId xmlns:a16="http://schemas.microsoft.com/office/drawing/2014/main" xmlns="" id="{E33F3E04-2A52-4AA3-9B55-2985FBCF0B1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0" name="Freeform 111">
              <a:extLst>
                <a:ext uri="{FF2B5EF4-FFF2-40B4-BE49-F238E27FC236}">
                  <a16:creationId xmlns:a16="http://schemas.microsoft.com/office/drawing/2014/main" xmlns="" id="{00788132-C3D7-4E1A-8BE1-DAAA98080E7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37">
              <a:extLst>
                <a:ext uri="{FF2B5EF4-FFF2-40B4-BE49-F238E27FC236}">
                  <a16:creationId xmlns:a16="http://schemas.microsoft.com/office/drawing/2014/main" xmlns="" id="{381CA3F2-1DA3-4D82-9B26-DD39701C1FC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Rectangle 19">
            <a:extLst>
              <a:ext uri="{FF2B5EF4-FFF2-40B4-BE49-F238E27FC236}">
                <a16:creationId xmlns:a16="http://schemas.microsoft.com/office/drawing/2014/main" xmlns="" id="{786DC88C-75B6-4708-BB42-160C3A5A03B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Freeform 114">
            <a:extLst>
              <a:ext uri="{FF2B5EF4-FFF2-40B4-BE49-F238E27FC236}">
                <a16:creationId xmlns:a16="http://schemas.microsoft.com/office/drawing/2014/main" xmlns="" id="{DF8D56B8-89D0-4C5E-B186-A3A258769E0F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ed Rectangle 31">
            <a:extLst>
              <a:ext uri="{FF2B5EF4-FFF2-40B4-BE49-F238E27FC236}">
                <a16:creationId xmlns:a16="http://schemas.microsoft.com/office/drawing/2014/main" xmlns="" id="{2B08CAC6-8D03-4D49-821E-1739D776925A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Oval 47">
            <a:extLst>
              <a:ext uri="{FF2B5EF4-FFF2-40B4-BE49-F238E27FC236}">
                <a16:creationId xmlns:a16="http://schemas.microsoft.com/office/drawing/2014/main" xmlns="" id="{2B792EC3-5C83-4A3F-959E-116D20EBE2B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50">
            <a:extLst>
              <a:ext uri="{FF2B5EF4-FFF2-40B4-BE49-F238E27FC236}">
                <a16:creationId xmlns:a16="http://schemas.microsoft.com/office/drawing/2014/main" xmlns="" id="{743DBB69-C876-43DD-951E-4479EF469B6B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Heart 17">
            <a:extLst>
              <a:ext uri="{FF2B5EF4-FFF2-40B4-BE49-F238E27FC236}">
                <a16:creationId xmlns:a16="http://schemas.microsoft.com/office/drawing/2014/main" xmlns="" id="{769A5C16-D3DF-4B86-BDC4-D57BEAA6BC6C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25">
            <a:extLst>
              <a:ext uri="{FF2B5EF4-FFF2-40B4-BE49-F238E27FC236}">
                <a16:creationId xmlns:a16="http://schemas.microsoft.com/office/drawing/2014/main" xmlns="" id="{75EC75B0-3DA5-4026-A6CB-2DCBC5F89CB1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Chord 32">
            <a:extLst>
              <a:ext uri="{FF2B5EF4-FFF2-40B4-BE49-F238E27FC236}">
                <a16:creationId xmlns:a16="http://schemas.microsoft.com/office/drawing/2014/main" xmlns="" id="{B054C78F-47AD-49CC-B7FD-E9E502B9E17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ed Rectangle 40">
            <a:extLst>
              <a:ext uri="{FF2B5EF4-FFF2-40B4-BE49-F238E27FC236}">
                <a16:creationId xmlns:a16="http://schemas.microsoft.com/office/drawing/2014/main" xmlns="" id="{ED04BA5E-8AE5-466C-B6EF-1611001C86C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ed Rectangle 7">
            <a:extLst>
              <a:ext uri="{FF2B5EF4-FFF2-40B4-BE49-F238E27FC236}">
                <a16:creationId xmlns:a16="http://schemas.microsoft.com/office/drawing/2014/main" xmlns="" id="{CE1CFB3F-C37A-42D8-88AB-905E63A30E7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ounded Rectangle 17">
            <a:extLst>
              <a:ext uri="{FF2B5EF4-FFF2-40B4-BE49-F238E27FC236}">
                <a16:creationId xmlns:a16="http://schemas.microsoft.com/office/drawing/2014/main" xmlns="" id="{B32CA4F7-68E3-49CD-B638-65479C4739C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21">
            <a:extLst>
              <a:ext uri="{FF2B5EF4-FFF2-40B4-BE49-F238E27FC236}">
                <a16:creationId xmlns:a16="http://schemas.microsoft.com/office/drawing/2014/main" xmlns="" id="{0B87D8EE-3431-4DC0-A2B1-944B4A02882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25">
            <a:extLst>
              <a:ext uri="{FF2B5EF4-FFF2-40B4-BE49-F238E27FC236}">
                <a16:creationId xmlns:a16="http://schemas.microsoft.com/office/drawing/2014/main" xmlns="" id="{61820DFB-CE8F-44A8-961A-826DD54D5754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Block Arc 20">
            <a:extLst>
              <a:ext uri="{FF2B5EF4-FFF2-40B4-BE49-F238E27FC236}">
                <a16:creationId xmlns:a16="http://schemas.microsoft.com/office/drawing/2014/main" xmlns="" id="{98335259-6F05-4545-AAC3-2A2172DA6F33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Block Arc 11">
            <a:extLst>
              <a:ext uri="{FF2B5EF4-FFF2-40B4-BE49-F238E27FC236}">
                <a16:creationId xmlns:a16="http://schemas.microsoft.com/office/drawing/2014/main" xmlns="" id="{68EA4D07-96C9-42A7-954D-F1571F909569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xmlns="" id="{FC1F056A-1740-4EBC-BB40-2D1C7A6861E7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8">
            <a:extLst>
              <a:ext uri="{FF2B5EF4-FFF2-40B4-BE49-F238E27FC236}">
                <a16:creationId xmlns:a16="http://schemas.microsoft.com/office/drawing/2014/main" xmlns="" id="{8B7F84A2-B9C8-4DAF-8C47-AC8C5D80D68A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51">
            <a:extLst>
              <a:ext uri="{FF2B5EF4-FFF2-40B4-BE49-F238E27FC236}">
                <a16:creationId xmlns:a16="http://schemas.microsoft.com/office/drawing/2014/main" xmlns="" id="{23303952-8007-4AD4-B1C2-0D3F02133CB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Isosceles Triangle 5">
            <a:extLst>
              <a:ext uri="{FF2B5EF4-FFF2-40B4-BE49-F238E27FC236}">
                <a16:creationId xmlns:a16="http://schemas.microsoft.com/office/drawing/2014/main" xmlns="" id="{C3C738D2-6A7B-4667-911C-EBD2141B763F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rapezoid 22">
            <a:extLst>
              <a:ext uri="{FF2B5EF4-FFF2-40B4-BE49-F238E27FC236}">
                <a16:creationId xmlns:a16="http://schemas.microsoft.com/office/drawing/2014/main" xmlns="" id="{D956AA0E-EE8A-4201-A15F-A210BFDE9C9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ed Rectangle 20">
            <a:extLst>
              <a:ext uri="{FF2B5EF4-FFF2-40B4-BE49-F238E27FC236}">
                <a16:creationId xmlns:a16="http://schemas.microsoft.com/office/drawing/2014/main" xmlns="" id="{08F3AF5E-97D2-4733-8664-DC4EAAB35095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rapezoid 28">
            <a:extLst>
              <a:ext uri="{FF2B5EF4-FFF2-40B4-BE49-F238E27FC236}">
                <a16:creationId xmlns:a16="http://schemas.microsoft.com/office/drawing/2014/main" xmlns="" id="{6B00B217-4F6D-4B48-A3B2-FEA4AA2B9FFE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ounded Rectangle 2">
            <a:extLst>
              <a:ext uri="{FF2B5EF4-FFF2-40B4-BE49-F238E27FC236}">
                <a16:creationId xmlns:a16="http://schemas.microsoft.com/office/drawing/2014/main" xmlns="" id="{3D37E520-CCF8-439B-A78D-FD084C0E8F9A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8">
            <a:extLst>
              <a:ext uri="{FF2B5EF4-FFF2-40B4-BE49-F238E27FC236}">
                <a16:creationId xmlns:a16="http://schemas.microsoft.com/office/drawing/2014/main" xmlns="" id="{E157C050-4B75-499D-910D-AAAACED959E1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Rounded Rectangle 2">
            <a:extLst>
              <a:ext uri="{FF2B5EF4-FFF2-40B4-BE49-F238E27FC236}">
                <a16:creationId xmlns:a16="http://schemas.microsoft.com/office/drawing/2014/main" xmlns="" id="{1305C6FC-9235-43CD-BACE-A09D7FB57475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ounded Rectangle 3">
            <a:extLst>
              <a:ext uri="{FF2B5EF4-FFF2-40B4-BE49-F238E27FC236}">
                <a16:creationId xmlns:a16="http://schemas.microsoft.com/office/drawing/2014/main" xmlns="" id="{2C37F3F9-BA11-42BC-A817-0A9C64E39F93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xmlns="" id="{D165AFA7-178E-49E9-AEDA-154A101001B7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6">
            <a:extLst>
              <a:ext uri="{FF2B5EF4-FFF2-40B4-BE49-F238E27FC236}">
                <a16:creationId xmlns:a16="http://schemas.microsoft.com/office/drawing/2014/main" xmlns="" id="{0C429FB4-E4F6-4F1B-B318-7D1E282CF85A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Left Arrow 1">
            <a:extLst>
              <a:ext uri="{FF2B5EF4-FFF2-40B4-BE49-F238E27FC236}">
                <a16:creationId xmlns:a16="http://schemas.microsoft.com/office/drawing/2014/main" xmlns="" id="{32326F30-D01E-4AF8-97D3-7AA34D56915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Oval 35">
            <a:extLst>
              <a:ext uri="{FF2B5EF4-FFF2-40B4-BE49-F238E27FC236}">
                <a16:creationId xmlns:a16="http://schemas.microsoft.com/office/drawing/2014/main" xmlns="" id="{561DC0D9-BE3B-4044-9119-7D020AB49F2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B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CF23F7-B0F1-461A-8DE9-81E0D4B1712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DBFE33C-56F4-4C76-B6A9-93E672A7750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BDBD1C3-6375-4571-BDEA-85B8E85679E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AA98AED-10B5-4B15-AE34-01AAB8BC16E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5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C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0DCCCA4-490D-450D-BF7D-E83E3800273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DC65404-8485-4FE6-9177-1660C959A4D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90591D4-664A-4639-A2E6-10E239949B4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DD7257D-CB28-4DD4-B4B7-B5D6BD823D9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8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5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6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bg1"/>
                </a:solidFill>
              </a:rPr>
              <a:t>Services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393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106536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402679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698822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810393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106536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2679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698822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08884" y="3363838"/>
            <a:ext cx="4795563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8884" y="4083918"/>
            <a:ext cx="4795563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/>
          </p:cNvSpPr>
          <p:nvPr/>
        </p:nvSpPr>
        <p:spPr>
          <a:xfrm>
            <a:off x="5282892" y="258324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6579035" y="149237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5282892" y="14189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31"/>
          <p:cNvSpPr/>
          <p:nvPr/>
        </p:nvSpPr>
        <p:spPr>
          <a:xfrm>
            <a:off x="7919290" y="1418918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6633713" y="2574683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19"/>
          <p:cNvSpPr/>
          <p:nvPr/>
        </p:nvSpPr>
        <p:spPr>
          <a:xfrm>
            <a:off x="3982035" y="1418918"/>
            <a:ext cx="396809" cy="43617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3942389" y="261943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856205" y="2672129"/>
            <a:ext cx="477322" cy="24448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2576" y="3255086"/>
            <a:ext cx="1584176" cy="1464203"/>
            <a:chOff x="752576" y="3211196"/>
            <a:chExt cx="1584176" cy="1464203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1800" y="3255086"/>
            <a:ext cx="1584176" cy="1464203"/>
            <a:chOff x="752576" y="3211196"/>
            <a:chExt cx="1584176" cy="1464203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1024" y="3255086"/>
            <a:ext cx="1584176" cy="1464203"/>
            <a:chOff x="752576" y="3211196"/>
            <a:chExt cx="1584176" cy="1464203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0248" y="3255086"/>
            <a:ext cx="1584176" cy="1464203"/>
            <a:chOff x="752576" y="3211196"/>
            <a:chExt cx="1584176" cy="1464203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3568" y="3191704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699792" y="3191704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4716016" y="3191704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/>
        </p:nvSpPr>
        <p:spPr>
          <a:xfrm>
            <a:off x="6732240" y="3191704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C7FEEFA6-78B0-4661-BBE0-30F765B64D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386B7225-7AAA-4F4D-AABF-793A7209937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CD3D2FE5-9DB0-4E7C-9C7F-D4E1ACFBF4A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79545757-F2B7-437E-8340-7A269B70CE5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mond 54"/>
          <p:cNvSpPr/>
          <p:nvPr/>
        </p:nvSpPr>
        <p:spPr>
          <a:xfrm>
            <a:off x="6538318" y="2348874"/>
            <a:ext cx="782551" cy="782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ectangle 42"/>
          <p:cNvSpPr/>
          <p:nvPr/>
        </p:nvSpPr>
        <p:spPr>
          <a:xfrm>
            <a:off x="7048444" y="2612202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110645" y="248812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34172" y="2478597"/>
            <a:ext cx="1951123" cy="504056"/>
            <a:chOff x="1748034" y="2643770"/>
            <a:chExt cx="1951123" cy="504056"/>
          </a:xfrm>
          <a:solidFill>
            <a:schemeClr val="accent1"/>
          </a:solidFill>
        </p:grpSpPr>
        <p:sp>
          <p:nvSpPr>
            <p:cNvPr id="47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250" y="246907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614211" y="2577100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427624" y="1793379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63250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96986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0722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518874" y="3269924"/>
            <a:ext cx="1402807" cy="1048024"/>
            <a:chOff x="803640" y="3362835"/>
            <a:chExt cx="2059657" cy="1048024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88646" y="3269924"/>
            <a:ext cx="1402807" cy="1048024"/>
            <a:chOff x="803640" y="3362835"/>
            <a:chExt cx="2059657" cy="1048024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58418" y="3269924"/>
            <a:ext cx="1402807" cy="1048024"/>
            <a:chOff x="803640" y="3362835"/>
            <a:chExt cx="2059657" cy="1048024"/>
          </a:xfrm>
        </p:grpSpPr>
        <p:sp>
          <p:nvSpPr>
            <p:cNvPr id="68" name="TextBox 6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28189" y="3269924"/>
            <a:ext cx="1402807" cy="1048024"/>
            <a:chOff x="803640" y="3362835"/>
            <a:chExt cx="2059657" cy="1048024"/>
          </a:xfrm>
        </p:grpSpPr>
        <p:sp>
          <p:nvSpPr>
            <p:cNvPr id="71" name="TextBox 7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9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Heart 1"/>
          <p:cNvSpPr/>
          <p:nvPr/>
        </p:nvSpPr>
        <p:spPr>
          <a:xfrm>
            <a:off x="919970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Heart 1"/>
          <p:cNvSpPr/>
          <p:nvPr/>
        </p:nvSpPr>
        <p:spPr>
          <a:xfrm flipH="1">
            <a:off x="2260776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 4"/>
          <p:cNvSpPr/>
          <p:nvPr/>
        </p:nvSpPr>
        <p:spPr>
          <a:xfrm>
            <a:off x="372278" y="2345615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092068" y="1303738"/>
            <a:ext cx="3550480" cy="678692"/>
            <a:chOff x="803640" y="3362835"/>
            <a:chExt cx="2059657" cy="678692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12621"/>
            <a:ext cx="3550480" cy="678692"/>
            <a:chOff x="803640" y="3362835"/>
            <a:chExt cx="2059657" cy="678692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2068" y="3121504"/>
            <a:ext cx="3550480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92068" y="4030388"/>
            <a:ext cx="355048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4466084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466084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4466084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466084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925" y="145413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4455" y="2367301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5" y="3280469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0090" y="4193637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3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3983335"/>
            <a:ext cx="2952328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  <a:latin typeface="+mj-lt"/>
              </a:rPr>
              <a:t>Welcome!!</a:t>
            </a:r>
            <a:endParaRPr lang="ko-KR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89401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9AA7E52-0506-42DA-8633-0219A94D14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5098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ound Same Side Corner Rectangle 8"/>
          <p:cNvSpPr/>
          <p:nvPr/>
        </p:nvSpPr>
        <p:spPr>
          <a:xfrm>
            <a:off x="970458" y="1344165"/>
            <a:ext cx="780646" cy="205602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20"/>
          <p:cNvSpPr/>
          <p:nvPr/>
        </p:nvSpPr>
        <p:spPr>
          <a:xfrm rot="10800000">
            <a:off x="7397192" y="1360836"/>
            <a:ext cx="972723" cy="20750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1975786" y="142579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5097" y="142579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75786" y="2171956"/>
            <a:ext cx="2360906" cy="1048024"/>
            <a:chOff x="803640" y="3362835"/>
            <a:chExt cx="2059657" cy="1048024"/>
          </a:xfrm>
        </p:grpSpPr>
        <p:sp>
          <p:nvSpPr>
            <p:cNvPr id="105" name="TextBox 10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93940" y="2171956"/>
            <a:ext cx="2360906" cy="1048024"/>
            <a:chOff x="803640" y="3362835"/>
            <a:chExt cx="2059657" cy="1048024"/>
          </a:xfrm>
        </p:grpSpPr>
        <p:sp>
          <p:nvSpPr>
            <p:cNvPr id="108" name="TextBox 10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232831" y="3615884"/>
            <a:ext cx="66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245395C-789D-4717-8932-7D48996CBDAD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D5AD6D14-B100-499D-8B60-CA8BC17042A9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" name="Diamond 3"/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4DC2064A-855E-4912-9ECC-145254D95233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Diamond 3"/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87AB9212-FFA3-4DF9-B90A-0421E4D7FEC5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Diamond 3"/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9984D4D0-5E59-407F-ADFB-A0CB2687CDF3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Diamond 3"/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4E01ED0A-6189-4C36-ACB2-6158F0E2BC32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Diamond 3"/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9FF5418D-E9C4-4D2C-9436-770176EC0C24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Diamond 3"/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D0574C9A-5023-4E72-8C05-71E24DD16E75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/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xmlns="" id="{B9AA9812-2CC4-4C77-B9FE-36FCF5E3F4EB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3" name="Diamond 3"/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xmlns="" id="{7E37372E-0EF7-474B-A3F0-9025B6448293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1" name="Diamond 3"/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FC8C590C-80CC-44F6-9A79-C7F22FE493FA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93" name="Group 63">
                <a:extLst>
                  <a:ext uri="{FF2B5EF4-FFF2-40B4-BE49-F238E27FC236}">
                    <a16:creationId xmlns:a16="http://schemas.microsoft.com/office/drawing/2014/main" xmlns="" id="{BD421333-2D4F-4F8B-8E40-79A2D92017EF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98" name="Rectangle 65">
                  <a:extLst>
                    <a:ext uri="{FF2B5EF4-FFF2-40B4-BE49-F238E27FC236}">
                      <a16:creationId xmlns:a16="http://schemas.microsoft.com/office/drawing/2014/main" xmlns="" id="{2F7AA01C-AEA2-43D1-9FF8-C8EDC7FAD74E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Rectangle 66">
                  <a:extLst>
                    <a:ext uri="{FF2B5EF4-FFF2-40B4-BE49-F238E27FC236}">
                      <a16:creationId xmlns:a16="http://schemas.microsoft.com/office/drawing/2014/main" xmlns="" id="{E93A9AA4-BAB5-496A-981D-5FD625A2417D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Rectangle 69">
                  <a:extLst>
                    <a:ext uri="{FF2B5EF4-FFF2-40B4-BE49-F238E27FC236}">
                      <a16:creationId xmlns:a16="http://schemas.microsoft.com/office/drawing/2014/main" xmlns="" id="{B833C675-AFF6-489A-9038-B3DDAC77473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7" name="Diamond 3">
                <a:extLst>
                  <a:ext uri="{FF2B5EF4-FFF2-40B4-BE49-F238E27FC236}">
                    <a16:creationId xmlns:a16="http://schemas.microsoft.com/office/drawing/2014/main" xmlns="" id="{617C7334-A80A-4FC3-9C38-FEC87690FD71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4277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2195</Words>
  <Application>Microsoft Office PowerPoint</Application>
  <PresentationFormat>On-screen Show (16:9)</PresentationFormat>
  <Paragraphs>332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99</cp:revision>
  <dcterms:created xsi:type="dcterms:W3CDTF">2016-12-05T23:26:54Z</dcterms:created>
  <dcterms:modified xsi:type="dcterms:W3CDTF">2018-07-19T06:09:50Z</dcterms:modified>
</cp:coreProperties>
</file>