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" name="Rounded Rectangle 2">
            <a:extLst>
              <a:ext uri="{FF2B5EF4-FFF2-40B4-BE49-F238E27FC236}">
                <a16:creationId xmlns:a16="http://schemas.microsoft.com/office/drawing/2014/main" id="{2ED8604A-2E57-4C7A-AF3C-5302CAAD3B93}"/>
              </a:ext>
            </a:extLst>
          </p:cNvPr>
          <p:cNvSpPr/>
          <p:nvPr/>
        </p:nvSpPr>
        <p:spPr>
          <a:xfrm>
            <a:off x="1154571" y="4356458"/>
            <a:ext cx="1759770" cy="1751087"/>
          </a:xfrm>
          <a:custGeom>
            <a:avLst/>
            <a:gdLst/>
            <a:ahLst/>
            <a:cxnLst/>
            <a:rect l="l" t="t" r="r" b="b"/>
            <a:pathLst>
              <a:path w="2193960" h="2183135">
                <a:moveTo>
                  <a:pt x="285748" y="0"/>
                </a:moveTo>
                <a:lnTo>
                  <a:pt x="1941188" y="0"/>
                </a:lnTo>
                <a:lnTo>
                  <a:pt x="1941932" y="0"/>
                </a:lnTo>
                <a:cubicBezTo>
                  <a:pt x="2081123" y="0"/>
                  <a:pt x="2193960" y="112837"/>
                  <a:pt x="2193960" y="252028"/>
                </a:cubicBezTo>
                <a:lnTo>
                  <a:pt x="2193216" y="259409"/>
                </a:lnTo>
                <a:lnTo>
                  <a:pt x="2193216" y="1908212"/>
                </a:lnTo>
                <a:cubicBezTo>
                  <a:pt x="2193216" y="2047403"/>
                  <a:pt x="2080379" y="2160240"/>
                  <a:pt x="1941188" y="2160240"/>
                </a:cubicBezTo>
                <a:cubicBezTo>
                  <a:pt x="1801997" y="2160240"/>
                  <a:pt x="1689160" y="2047403"/>
                  <a:pt x="1689160" y="1908212"/>
                </a:cubicBezTo>
                <a:lnTo>
                  <a:pt x="1689160" y="850396"/>
                </a:lnTo>
                <a:lnTo>
                  <a:pt x="356421" y="2183135"/>
                </a:lnTo>
                <a:cubicBezTo>
                  <a:pt x="257998" y="2281558"/>
                  <a:pt x="98423" y="2281558"/>
                  <a:pt x="0" y="2183135"/>
                </a:cubicBezTo>
                <a:cubicBezTo>
                  <a:pt x="-98423" y="2084713"/>
                  <a:pt x="-98423" y="1925137"/>
                  <a:pt x="0" y="1826714"/>
                </a:cubicBezTo>
                <a:lnTo>
                  <a:pt x="1322657" y="504056"/>
                </a:lnTo>
                <a:lnTo>
                  <a:pt x="285748" y="504056"/>
                </a:lnTo>
                <a:cubicBezTo>
                  <a:pt x="146557" y="504056"/>
                  <a:pt x="33720" y="391219"/>
                  <a:pt x="33720" y="252028"/>
                </a:cubicBezTo>
                <a:cubicBezTo>
                  <a:pt x="33720" y="112837"/>
                  <a:pt x="146557" y="0"/>
                  <a:pt x="285748" y="0"/>
                </a:cubicBezTo>
                <a:close/>
              </a:path>
            </a:pathLst>
          </a:cu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ounded Rectangle 2">
            <a:extLst>
              <a:ext uri="{FF2B5EF4-FFF2-40B4-BE49-F238E27FC236}">
                <a16:creationId xmlns:a16="http://schemas.microsoft.com/office/drawing/2014/main" id="{E07F245C-885C-4613-917F-59707CF21FB5}"/>
              </a:ext>
            </a:extLst>
          </p:cNvPr>
          <p:cNvSpPr/>
          <p:nvPr/>
        </p:nvSpPr>
        <p:spPr>
          <a:xfrm>
            <a:off x="3883814" y="3547549"/>
            <a:ext cx="1759770" cy="1751087"/>
          </a:xfrm>
          <a:custGeom>
            <a:avLst/>
            <a:gdLst/>
            <a:ahLst/>
            <a:cxnLst/>
            <a:rect l="l" t="t" r="r" b="b"/>
            <a:pathLst>
              <a:path w="2193960" h="2183135">
                <a:moveTo>
                  <a:pt x="285748" y="0"/>
                </a:moveTo>
                <a:lnTo>
                  <a:pt x="1941188" y="0"/>
                </a:lnTo>
                <a:lnTo>
                  <a:pt x="1941932" y="0"/>
                </a:lnTo>
                <a:cubicBezTo>
                  <a:pt x="2081123" y="0"/>
                  <a:pt x="2193960" y="112837"/>
                  <a:pt x="2193960" y="252028"/>
                </a:cubicBezTo>
                <a:lnTo>
                  <a:pt x="2193216" y="259409"/>
                </a:lnTo>
                <a:lnTo>
                  <a:pt x="2193216" y="1908212"/>
                </a:lnTo>
                <a:cubicBezTo>
                  <a:pt x="2193216" y="2047403"/>
                  <a:pt x="2080379" y="2160240"/>
                  <a:pt x="1941188" y="2160240"/>
                </a:cubicBezTo>
                <a:cubicBezTo>
                  <a:pt x="1801997" y="2160240"/>
                  <a:pt x="1689160" y="2047403"/>
                  <a:pt x="1689160" y="1908212"/>
                </a:cubicBezTo>
                <a:lnTo>
                  <a:pt x="1689160" y="850396"/>
                </a:lnTo>
                <a:lnTo>
                  <a:pt x="356421" y="2183135"/>
                </a:lnTo>
                <a:cubicBezTo>
                  <a:pt x="257998" y="2281558"/>
                  <a:pt x="98423" y="2281558"/>
                  <a:pt x="0" y="2183135"/>
                </a:cubicBezTo>
                <a:cubicBezTo>
                  <a:pt x="-98423" y="2084713"/>
                  <a:pt x="-98423" y="1925137"/>
                  <a:pt x="0" y="1826714"/>
                </a:cubicBezTo>
                <a:lnTo>
                  <a:pt x="1322657" y="504056"/>
                </a:lnTo>
                <a:lnTo>
                  <a:pt x="285748" y="504056"/>
                </a:lnTo>
                <a:cubicBezTo>
                  <a:pt x="146557" y="504056"/>
                  <a:pt x="33720" y="391219"/>
                  <a:pt x="33720" y="252028"/>
                </a:cubicBezTo>
                <a:cubicBezTo>
                  <a:pt x="33720" y="112837"/>
                  <a:pt x="146557" y="0"/>
                  <a:pt x="285748" y="0"/>
                </a:cubicBezTo>
                <a:close/>
              </a:path>
            </a:pathLst>
          </a:cu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ounded Rectangle 2">
            <a:extLst>
              <a:ext uri="{FF2B5EF4-FFF2-40B4-BE49-F238E27FC236}">
                <a16:creationId xmlns:a16="http://schemas.microsoft.com/office/drawing/2014/main" id="{035EAC3A-00DD-43F0-812F-2FCA214C3471}"/>
              </a:ext>
            </a:extLst>
          </p:cNvPr>
          <p:cNvSpPr/>
          <p:nvPr/>
        </p:nvSpPr>
        <p:spPr>
          <a:xfrm>
            <a:off x="6613057" y="2738639"/>
            <a:ext cx="1759770" cy="1751087"/>
          </a:xfrm>
          <a:custGeom>
            <a:avLst/>
            <a:gdLst/>
            <a:ahLst/>
            <a:cxnLst/>
            <a:rect l="l" t="t" r="r" b="b"/>
            <a:pathLst>
              <a:path w="2193960" h="2183135">
                <a:moveTo>
                  <a:pt x="285748" y="0"/>
                </a:moveTo>
                <a:lnTo>
                  <a:pt x="1941188" y="0"/>
                </a:lnTo>
                <a:lnTo>
                  <a:pt x="1941932" y="0"/>
                </a:lnTo>
                <a:cubicBezTo>
                  <a:pt x="2081123" y="0"/>
                  <a:pt x="2193960" y="112837"/>
                  <a:pt x="2193960" y="252028"/>
                </a:cubicBezTo>
                <a:lnTo>
                  <a:pt x="2193216" y="259409"/>
                </a:lnTo>
                <a:lnTo>
                  <a:pt x="2193216" y="1908212"/>
                </a:lnTo>
                <a:cubicBezTo>
                  <a:pt x="2193216" y="2047403"/>
                  <a:pt x="2080379" y="2160240"/>
                  <a:pt x="1941188" y="2160240"/>
                </a:cubicBezTo>
                <a:cubicBezTo>
                  <a:pt x="1801997" y="2160240"/>
                  <a:pt x="1689160" y="2047403"/>
                  <a:pt x="1689160" y="1908212"/>
                </a:cubicBezTo>
                <a:lnTo>
                  <a:pt x="1689160" y="850396"/>
                </a:lnTo>
                <a:lnTo>
                  <a:pt x="356421" y="2183135"/>
                </a:lnTo>
                <a:cubicBezTo>
                  <a:pt x="257998" y="2281558"/>
                  <a:pt x="98423" y="2281558"/>
                  <a:pt x="0" y="2183135"/>
                </a:cubicBezTo>
                <a:cubicBezTo>
                  <a:pt x="-98423" y="2084713"/>
                  <a:pt x="-98423" y="1925137"/>
                  <a:pt x="0" y="1826714"/>
                </a:cubicBezTo>
                <a:lnTo>
                  <a:pt x="1322657" y="504056"/>
                </a:lnTo>
                <a:lnTo>
                  <a:pt x="285748" y="504056"/>
                </a:lnTo>
                <a:cubicBezTo>
                  <a:pt x="146557" y="504056"/>
                  <a:pt x="33720" y="391219"/>
                  <a:pt x="33720" y="252028"/>
                </a:cubicBezTo>
                <a:cubicBezTo>
                  <a:pt x="33720" y="112837"/>
                  <a:pt x="146557" y="0"/>
                  <a:pt x="285748" y="0"/>
                </a:cubicBezTo>
                <a:close/>
              </a:path>
            </a:pathLst>
          </a:custGeom>
          <a:solidFill>
            <a:schemeClr val="accent3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ounded Rectangle 2">
            <a:extLst>
              <a:ext uri="{FF2B5EF4-FFF2-40B4-BE49-F238E27FC236}">
                <a16:creationId xmlns:a16="http://schemas.microsoft.com/office/drawing/2014/main" id="{9C9CC066-320F-4F40-A521-4FF3177629FB}"/>
              </a:ext>
            </a:extLst>
          </p:cNvPr>
          <p:cNvSpPr/>
          <p:nvPr/>
        </p:nvSpPr>
        <p:spPr>
          <a:xfrm>
            <a:off x="9342300" y="1929729"/>
            <a:ext cx="1759770" cy="1751087"/>
          </a:xfrm>
          <a:custGeom>
            <a:avLst/>
            <a:gdLst/>
            <a:ahLst/>
            <a:cxnLst/>
            <a:rect l="l" t="t" r="r" b="b"/>
            <a:pathLst>
              <a:path w="2193960" h="2183135">
                <a:moveTo>
                  <a:pt x="285748" y="0"/>
                </a:moveTo>
                <a:lnTo>
                  <a:pt x="1941188" y="0"/>
                </a:lnTo>
                <a:lnTo>
                  <a:pt x="1941932" y="0"/>
                </a:lnTo>
                <a:cubicBezTo>
                  <a:pt x="2081123" y="0"/>
                  <a:pt x="2193960" y="112837"/>
                  <a:pt x="2193960" y="252028"/>
                </a:cubicBezTo>
                <a:lnTo>
                  <a:pt x="2193216" y="259409"/>
                </a:lnTo>
                <a:lnTo>
                  <a:pt x="2193216" y="1908212"/>
                </a:lnTo>
                <a:cubicBezTo>
                  <a:pt x="2193216" y="2047403"/>
                  <a:pt x="2080379" y="2160240"/>
                  <a:pt x="1941188" y="2160240"/>
                </a:cubicBezTo>
                <a:cubicBezTo>
                  <a:pt x="1801997" y="2160240"/>
                  <a:pt x="1689160" y="2047403"/>
                  <a:pt x="1689160" y="1908212"/>
                </a:cubicBezTo>
                <a:lnTo>
                  <a:pt x="1689160" y="850396"/>
                </a:lnTo>
                <a:lnTo>
                  <a:pt x="356421" y="2183135"/>
                </a:lnTo>
                <a:cubicBezTo>
                  <a:pt x="257998" y="2281558"/>
                  <a:pt x="98423" y="2281558"/>
                  <a:pt x="0" y="2183135"/>
                </a:cubicBezTo>
                <a:cubicBezTo>
                  <a:pt x="-98423" y="2084713"/>
                  <a:pt x="-98423" y="1925137"/>
                  <a:pt x="0" y="1826714"/>
                </a:cubicBezTo>
                <a:lnTo>
                  <a:pt x="1322657" y="504056"/>
                </a:lnTo>
                <a:lnTo>
                  <a:pt x="285748" y="504056"/>
                </a:lnTo>
                <a:cubicBezTo>
                  <a:pt x="146557" y="504056"/>
                  <a:pt x="33720" y="391219"/>
                  <a:pt x="33720" y="252028"/>
                </a:cubicBezTo>
                <a:cubicBezTo>
                  <a:pt x="33720" y="112837"/>
                  <a:pt x="146557" y="0"/>
                  <a:pt x="285748" y="0"/>
                </a:cubicBezTo>
                <a:close/>
              </a:path>
            </a:pathLst>
          </a:cu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0" name="Group 5">
            <a:extLst>
              <a:ext uri="{FF2B5EF4-FFF2-40B4-BE49-F238E27FC236}">
                <a16:creationId xmlns:a16="http://schemas.microsoft.com/office/drawing/2014/main" id="{1131AB83-6A7D-419F-A3CE-72EC033F1193}"/>
              </a:ext>
            </a:extLst>
          </p:cNvPr>
          <p:cNvGrpSpPr/>
          <p:nvPr/>
        </p:nvGrpSpPr>
        <p:grpSpPr>
          <a:xfrm>
            <a:off x="927696" y="2703424"/>
            <a:ext cx="2213520" cy="1315889"/>
            <a:chOff x="539552" y="2708920"/>
            <a:chExt cx="1872208" cy="1315889"/>
          </a:xfrm>
        </p:grpSpPr>
        <p:sp>
          <p:nvSpPr>
            <p:cNvPr id="11" name="Rounded Rectangle 23">
              <a:extLst>
                <a:ext uri="{FF2B5EF4-FFF2-40B4-BE49-F238E27FC236}">
                  <a16:creationId xmlns:a16="http://schemas.microsoft.com/office/drawing/2014/main" id="{B57261C0-2A83-49C3-B86D-F3658FBAE24E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DAC55CB-F8EA-4F30-A6D9-24A81A86A396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0D8102A-7F82-4C0E-80AF-CF804FD649A9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27">
            <a:extLst>
              <a:ext uri="{FF2B5EF4-FFF2-40B4-BE49-F238E27FC236}">
                <a16:creationId xmlns:a16="http://schemas.microsoft.com/office/drawing/2014/main" id="{37584F30-30CB-4655-9E09-5A415E78C6D5}"/>
              </a:ext>
            </a:extLst>
          </p:cNvPr>
          <p:cNvGrpSpPr/>
          <p:nvPr/>
        </p:nvGrpSpPr>
        <p:grpSpPr>
          <a:xfrm>
            <a:off x="3656939" y="1934627"/>
            <a:ext cx="2213520" cy="1315889"/>
            <a:chOff x="539552" y="2708920"/>
            <a:chExt cx="1872208" cy="1315889"/>
          </a:xfrm>
        </p:grpSpPr>
        <p:sp>
          <p:nvSpPr>
            <p:cNvPr id="15" name="Rounded Rectangle 28">
              <a:extLst>
                <a:ext uri="{FF2B5EF4-FFF2-40B4-BE49-F238E27FC236}">
                  <a16:creationId xmlns:a16="http://schemas.microsoft.com/office/drawing/2014/main" id="{7A2E6EF5-BFA6-4873-89BD-BD3527FBCC20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F6932CB-F0B9-4DE7-B5EB-251934FED1FF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90C3A7D-035A-4935-B9C7-B892EBBC196C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31">
            <a:extLst>
              <a:ext uri="{FF2B5EF4-FFF2-40B4-BE49-F238E27FC236}">
                <a16:creationId xmlns:a16="http://schemas.microsoft.com/office/drawing/2014/main" id="{AC1BD424-6754-4FED-A5FA-7483A1E9968A}"/>
              </a:ext>
            </a:extLst>
          </p:cNvPr>
          <p:cNvGrpSpPr/>
          <p:nvPr/>
        </p:nvGrpSpPr>
        <p:grpSpPr>
          <a:xfrm>
            <a:off x="6386182" y="4860053"/>
            <a:ext cx="2213520" cy="1315889"/>
            <a:chOff x="539552" y="2708920"/>
            <a:chExt cx="1872208" cy="1315889"/>
          </a:xfrm>
        </p:grpSpPr>
        <p:sp>
          <p:nvSpPr>
            <p:cNvPr id="19" name="Rounded Rectangle 32">
              <a:extLst>
                <a:ext uri="{FF2B5EF4-FFF2-40B4-BE49-F238E27FC236}">
                  <a16:creationId xmlns:a16="http://schemas.microsoft.com/office/drawing/2014/main" id="{F21D4104-453C-44CB-BC9E-E5AAA335A254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79A0D75-392C-4051-9E67-41DE5B960768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629AB3C-7117-4125-BF8E-C0FE1E8AA377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35">
            <a:extLst>
              <a:ext uri="{FF2B5EF4-FFF2-40B4-BE49-F238E27FC236}">
                <a16:creationId xmlns:a16="http://schemas.microsoft.com/office/drawing/2014/main" id="{3E0DE95C-01B7-4666-AA39-BBEEFFAEC4FC}"/>
              </a:ext>
            </a:extLst>
          </p:cNvPr>
          <p:cNvGrpSpPr/>
          <p:nvPr/>
        </p:nvGrpSpPr>
        <p:grpSpPr>
          <a:xfrm>
            <a:off x="9115425" y="4100781"/>
            <a:ext cx="2213520" cy="1315889"/>
            <a:chOff x="539552" y="2708920"/>
            <a:chExt cx="1872208" cy="1315889"/>
          </a:xfrm>
        </p:grpSpPr>
        <p:sp>
          <p:nvSpPr>
            <p:cNvPr id="23" name="Rounded Rectangle 36">
              <a:extLst>
                <a:ext uri="{FF2B5EF4-FFF2-40B4-BE49-F238E27FC236}">
                  <a16:creationId xmlns:a16="http://schemas.microsoft.com/office/drawing/2014/main" id="{5C554629-077C-4558-BE3A-1BCCA0790F54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D336F66-DFAB-4EA0-9F9D-AE1D1560757C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AD29C3C-528D-4DA5-AEFD-8BE2229290A4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96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2018-03-27T05:52:39Z</dcterms:modified>
</cp:coreProperties>
</file>