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4" name="Group 14">
            <a:extLst>
              <a:ext uri="{FF2B5EF4-FFF2-40B4-BE49-F238E27FC236}">
                <a16:creationId xmlns:a16="http://schemas.microsoft.com/office/drawing/2014/main" id="{2F19D830-CF20-441B-8B2D-A75A6CB026E2}"/>
              </a:ext>
            </a:extLst>
          </p:cNvPr>
          <p:cNvGrpSpPr/>
          <p:nvPr/>
        </p:nvGrpSpPr>
        <p:grpSpPr>
          <a:xfrm rot="4032968">
            <a:off x="1260752" y="3013465"/>
            <a:ext cx="773984" cy="1241856"/>
            <a:chOff x="1062705" y="1822294"/>
            <a:chExt cx="2523756" cy="4049361"/>
          </a:xfrm>
          <a:solidFill>
            <a:schemeClr val="accent1"/>
          </a:solidFill>
        </p:grpSpPr>
        <p:sp>
          <p:nvSpPr>
            <p:cNvPr id="255" name="Freeform 7">
              <a:extLst>
                <a:ext uri="{FF2B5EF4-FFF2-40B4-BE49-F238E27FC236}">
                  <a16:creationId xmlns:a16="http://schemas.microsoft.com/office/drawing/2014/main" id="{57052BD1-CBCE-4F51-810D-3620ECCC808B}"/>
                </a:ext>
              </a:extLst>
            </p:cNvPr>
            <p:cNvSpPr/>
            <p:nvPr/>
          </p:nvSpPr>
          <p:spPr>
            <a:xfrm>
              <a:off x="1062705" y="2249215"/>
              <a:ext cx="1961586" cy="3622440"/>
            </a:xfrm>
            <a:custGeom>
              <a:avLst/>
              <a:gdLst>
                <a:gd name="connsiteX0" fmla="*/ 283029 w 1959429"/>
                <a:gd name="connsiteY0" fmla="*/ 1567543 h 3603171"/>
                <a:gd name="connsiteX1" fmla="*/ 359229 w 1959429"/>
                <a:gd name="connsiteY1" fmla="*/ 478971 h 3603171"/>
                <a:gd name="connsiteX2" fmla="*/ 772886 w 1959429"/>
                <a:gd name="connsiteY2" fmla="*/ 0 h 3603171"/>
                <a:gd name="connsiteX3" fmla="*/ 1426029 w 1959429"/>
                <a:gd name="connsiteY3" fmla="*/ 76200 h 3603171"/>
                <a:gd name="connsiteX4" fmla="*/ 1959429 w 1959429"/>
                <a:gd name="connsiteY4" fmla="*/ 566057 h 3603171"/>
                <a:gd name="connsiteX5" fmla="*/ 1774372 w 1959429"/>
                <a:gd name="connsiteY5" fmla="*/ 1175657 h 3603171"/>
                <a:gd name="connsiteX6" fmla="*/ 1251858 w 1959429"/>
                <a:gd name="connsiteY6" fmla="*/ 1415143 h 3603171"/>
                <a:gd name="connsiteX7" fmla="*/ 903515 w 1959429"/>
                <a:gd name="connsiteY7" fmla="*/ 1915886 h 3603171"/>
                <a:gd name="connsiteX8" fmla="*/ 1012372 w 1959429"/>
                <a:gd name="connsiteY8" fmla="*/ 2612571 h 3603171"/>
                <a:gd name="connsiteX9" fmla="*/ 903515 w 1959429"/>
                <a:gd name="connsiteY9" fmla="*/ 3396343 h 3603171"/>
                <a:gd name="connsiteX10" fmla="*/ 391886 w 1959429"/>
                <a:gd name="connsiteY10" fmla="*/ 3603171 h 3603171"/>
                <a:gd name="connsiteX11" fmla="*/ 0 w 1959429"/>
                <a:gd name="connsiteY11" fmla="*/ 3102429 h 3603171"/>
                <a:gd name="connsiteX12" fmla="*/ 43543 w 1959429"/>
                <a:gd name="connsiteY12" fmla="*/ 3015343 h 3603171"/>
                <a:gd name="connsiteX13" fmla="*/ 195943 w 1959429"/>
                <a:gd name="connsiteY13" fmla="*/ 2166257 h 3603171"/>
                <a:gd name="connsiteX14" fmla="*/ 283029 w 1959429"/>
                <a:gd name="connsiteY14" fmla="*/ 1567543 h 3603171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314311 w 1990711"/>
                <a:gd name="connsiteY0" fmla="*/ 1594580 h 3630208"/>
                <a:gd name="connsiteX1" fmla="*/ 390511 w 1990711"/>
                <a:gd name="connsiteY1" fmla="*/ 506008 h 3630208"/>
                <a:gd name="connsiteX2" fmla="*/ 804168 w 1990711"/>
                <a:gd name="connsiteY2" fmla="*/ 27037 h 3630208"/>
                <a:gd name="connsiteX3" fmla="*/ 1457311 w 1990711"/>
                <a:gd name="connsiteY3" fmla="*/ 103237 h 3630208"/>
                <a:gd name="connsiteX4" fmla="*/ 1990711 w 1990711"/>
                <a:gd name="connsiteY4" fmla="*/ 593094 h 3630208"/>
                <a:gd name="connsiteX5" fmla="*/ 1805654 w 1990711"/>
                <a:gd name="connsiteY5" fmla="*/ 1202694 h 3630208"/>
                <a:gd name="connsiteX6" fmla="*/ 1283140 w 1990711"/>
                <a:gd name="connsiteY6" fmla="*/ 1442180 h 3630208"/>
                <a:gd name="connsiteX7" fmla="*/ 934797 w 1990711"/>
                <a:gd name="connsiteY7" fmla="*/ 1942923 h 3630208"/>
                <a:gd name="connsiteX8" fmla="*/ 1043654 w 1990711"/>
                <a:gd name="connsiteY8" fmla="*/ 2639608 h 3630208"/>
                <a:gd name="connsiteX9" fmla="*/ 934797 w 1990711"/>
                <a:gd name="connsiteY9" fmla="*/ 3423380 h 3630208"/>
                <a:gd name="connsiteX10" fmla="*/ 423168 w 1990711"/>
                <a:gd name="connsiteY10" fmla="*/ 3630208 h 3630208"/>
                <a:gd name="connsiteX11" fmla="*/ 31282 w 1990711"/>
                <a:gd name="connsiteY11" fmla="*/ 3129466 h 3630208"/>
                <a:gd name="connsiteX12" fmla="*/ 53054 w 1990711"/>
                <a:gd name="connsiteY12" fmla="*/ 3042380 h 3630208"/>
                <a:gd name="connsiteX13" fmla="*/ 227225 w 1990711"/>
                <a:gd name="connsiteY13" fmla="*/ 2193294 h 3630208"/>
                <a:gd name="connsiteX14" fmla="*/ 314311 w 1990711"/>
                <a:gd name="connsiteY14" fmla="*/ 1594580 h 3630208"/>
                <a:gd name="connsiteX0" fmla="*/ 285637 w 1962037"/>
                <a:gd name="connsiteY0" fmla="*/ 1594580 h 3630208"/>
                <a:gd name="connsiteX1" fmla="*/ 361837 w 1962037"/>
                <a:gd name="connsiteY1" fmla="*/ 506008 h 3630208"/>
                <a:gd name="connsiteX2" fmla="*/ 775494 w 1962037"/>
                <a:gd name="connsiteY2" fmla="*/ 27037 h 3630208"/>
                <a:gd name="connsiteX3" fmla="*/ 1428637 w 1962037"/>
                <a:gd name="connsiteY3" fmla="*/ 103237 h 3630208"/>
                <a:gd name="connsiteX4" fmla="*/ 1962037 w 1962037"/>
                <a:gd name="connsiteY4" fmla="*/ 593094 h 3630208"/>
                <a:gd name="connsiteX5" fmla="*/ 1776980 w 1962037"/>
                <a:gd name="connsiteY5" fmla="*/ 1202694 h 3630208"/>
                <a:gd name="connsiteX6" fmla="*/ 1254466 w 1962037"/>
                <a:gd name="connsiteY6" fmla="*/ 1442180 h 3630208"/>
                <a:gd name="connsiteX7" fmla="*/ 906123 w 1962037"/>
                <a:gd name="connsiteY7" fmla="*/ 1942923 h 3630208"/>
                <a:gd name="connsiteX8" fmla="*/ 1014980 w 1962037"/>
                <a:gd name="connsiteY8" fmla="*/ 2639608 h 3630208"/>
                <a:gd name="connsiteX9" fmla="*/ 906123 w 1962037"/>
                <a:gd name="connsiteY9" fmla="*/ 3423380 h 3630208"/>
                <a:gd name="connsiteX10" fmla="*/ 394494 w 1962037"/>
                <a:gd name="connsiteY10" fmla="*/ 3630208 h 3630208"/>
                <a:gd name="connsiteX11" fmla="*/ 57037 w 1962037"/>
                <a:gd name="connsiteY11" fmla="*/ 3412494 h 3630208"/>
                <a:gd name="connsiteX12" fmla="*/ 24380 w 1962037"/>
                <a:gd name="connsiteY12" fmla="*/ 3042380 h 3630208"/>
                <a:gd name="connsiteX13" fmla="*/ 198551 w 1962037"/>
                <a:gd name="connsiteY13" fmla="*/ 2193294 h 3630208"/>
                <a:gd name="connsiteX14" fmla="*/ 285637 w 1962037"/>
                <a:gd name="connsiteY14" fmla="*/ 1594580 h 3630208"/>
                <a:gd name="connsiteX0" fmla="*/ 276397 w 1952797"/>
                <a:gd name="connsiteY0" fmla="*/ 1594580 h 3630208"/>
                <a:gd name="connsiteX1" fmla="*/ 352597 w 1952797"/>
                <a:gd name="connsiteY1" fmla="*/ 506008 h 3630208"/>
                <a:gd name="connsiteX2" fmla="*/ 766254 w 1952797"/>
                <a:gd name="connsiteY2" fmla="*/ 27037 h 3630208"/>
                <a:gd name="connsiteX3" fmla="*/ 1419397 w 1952797"/>
                <a:gd name="connsiteY3" fmla="*/ 103237 h 3630208"/>
                <a:gd name="connsiteX4" fmla="*/ 1952797 w 1952797"/>
                <a:gd name="connsiteY4" fmla="*/ 593094 h 3630208"/>
                <a:gd name="connsiteX5" fmla="*/ 1767740 w 1952797"/>
                <a:gd name="connsiteY5" fmla="*/ 1202694 h 3630208"/>
                <a:gd name="connsiteX6" fmla="*/ 1245226 w 1952797"/>
                <a:gd name="connsiteY6" fmla="*/ 1442180 h 3630208"/>
                <a:gd name="connsiteX7" fmla="*/ 896883 w 1952797"/>
                <a:gd name="connsiteY7" fmla="*/ 1942923 h 3630208"/>
                <a:gd name="connsiteX8" fmla="*/ 1005740 w 1952797"/>
                <a:gd name="connsiteY8" fmla="*/ 2639608 h 3630208"/>
                <a:gd name="connsiteX9" fmla="*/ 896883 w 1952797"/>
                <a:gd name="connsiteY9" fmla="*/ 3423380 h 3630208"/>
                <a:gd name="connsiteX10" fmla="*/ 385254 w 1952797"/>
                <a:gd name="connsiteY10" fmla="*/ 3630208 h 3630208"/>
                <a:gd name="connsiteX11" fmla="*/ 47797 w 1952797"/>
                <a:gd name="connsiteY11" fmla="*/ 3412494 h 3630208"/>
                <a:gd name="connsiteX12" fmla="*/ 15140 w 1952797"/>
                <a:gd name="connsiteY12" fmla="*/ 3042380 h 3630208"/>
                <a:gd name="connsiteX13" fmla="*/ 189311 w 1952797"/>
                <a:gd name="connsiteY13" fmla="*/ 2193294 h 3630208"/>
                <a:gd name="connsiteX14" fmla="*/ 276397 w 1952797"/>
                <a:gd name="connsiteY14" fmla="*/ 1594580 h 3630208"/>
                <a:gd name="connsiteX0" fmla="*/ 276397 w 1952797"/>
                <a:gd name="connsiteY0" fmla="*/ 1594580 h 3630208"/>
                <a:gd name="connsiteX1" fmla="*/ 352597 w 1952797"/>
                <a:gd name="connsiteY1" fmla="*/ 506008 h 3630208"/>
                <a:gd name="connsiteX2" fmla="*/ 766254 w 1952797"/>
                <a:gd name="connsiteY2" fmla="*/ 27037 h 3630208"/>
                <a:gd name="connsiteX3" fmla="*/ 1419397 w 1952797"/>
                <a:gd name="connsiteY3" fmla="*/ 103237 h 3630208"/>
                <a:gd name="connsiteX4" fmla="*/ 1952797 w 1952797"/>
                <a:gd name="connsiteY4" fmla="*/ 593094 h 3630208"/>
                <a:gd name="connsiteX5" fmla="*/ 1767740 w 1952797"/>
                <a:gd name="connsiteY5" fmla="*/ 1202694 h 3630208"/>
                <a:gd name="connsiteX6" fmla="*/ 1245226 w 1952797"/>
                <a:gd name="connsiteY6" fmla="*/ 1442180 h 3630208"/>
                <a:gd name="connsiteX7" fmla="*/ 896883 w 1952797"/>
                <a:gd name="connsiteY7" fmla="*/ 1942923 h 3630208"/>
                <a:gd name="connsiteX8" fmla="*/ 1005740 w 1952797"/>
                <a:gd name="connsiteY8" fmla="*/ 2639608 h 3630208"/>
                <a:gd name="connsiteX9" fmla="*/ 896883 w 1952797"/>
                <a:gd name="connsiteY9" fmla="*/ 3423380 h 3630208"/>
                <a:gd name="connsiteX10" fmla="*/ 385254 w 1952797"/>
                <a:gd name="connsiteY10" fmla="*/ 3630208 h 3630208"/>
                <a:gd name="connsiteX11" fmla="*/ 47797 w 1952797"/>
                <a:gd name="connsiteY11" fmla="*/ 3412494 h 3630208"/>
                <a:gd name="connsiteX12" fmla="*/ 15140 w 1952797"/>
                <a:gd name="connsiteY12" fmla="*/ 3042380 h 3630208"/>
                <a:gd name="connsiteX13" fmla="*/ 189311 w 1952797"/>
                <a:gd name="connsiteY13" fmla="*/ 2193294 h 3630208"/>
                <a:gd name="connsiteX14" fmla="*/ 276397 w 1952797"/>
                <a:gd name="connsiteY14" fmla="*/ 1594580 h 3630208"/>
                <a:gd name="connsiteX0" fmla="*/ 279491 w 1955891"/>
                <a:gd name="connsiteY0" fmla="*/ 1594580 h 3630208"/>
                <a:gd name="connsiteX1" fmla="*/ 355691 w 1955891"/>
                <a:gd name="connsiteY1" fmla="*/ 506008 h 3630208"/>
                <a:gd name="connsiteX2" fmla="*/ 769348 w 1955891"/>
                <a:gd name="connsiteY2" fmla="*/ 27037 h 3630208"/>
                <a:gd name="connsiteX3" fmla="*/ 1422491 w 1955891"/>
                <a:gd name="connsiteY3" fmla="*/ 103237 h 3630208"/>
                <a:gd name="connsiteX4" fmla="*/ 1955891 w 1955891"/>
                <a:gd name="connsiteY4" fmla="*/ 593094 h 3630208"/>
                <a:gd name="connsiteX5" fmla="*/ 1770834 w 1955891"/>
                <a:gd name="connsiteY5" fmla="*/ 1202694 h 3630208"/>
                <a:gd name="connsiteX6" fmla="*/ 1248320 w 1955891"/>
                <a:gd name="connsiteY6" fmla="*/ 1442180 h 3630208"/>
                <a:gd name="connsiteX7" fmla="*/ 899977 w 1955891"/>
                <a:gd name="connsiteY7" fmla="*/ 1942923 h 3630208"/>
                <a:gd name="connsiteX8" fmla="*/ 1008834 w 1955891"/>
                <a:gd name="connsiteY8" fmla="*/ 2639608 h 3630208"/>
                <a:gd name="connsiteX9" fmla="*/ 899977 w 1955891"/>
                <a:gd name="connsiteY9" fmla="*/ 3423380 h 3630208"/>
                <a:gd name="connsiteX10" fmla="*/ 388348 w 1955891"/>
                <a:gd name="connsiteY10" fmla="*/ 3630208 h 3630208"/>
                <a:gd name="connsiteX11" fmla="*/ 50891 w 1955891"/>
                <a:gd name="connsiteY11" fmla="*/ 3412494 h 3630208"/>
                <a:gd name="connsiteX12" fmla="*/ 18234 w 1955891"/>
                <a:gd name="connsiteY12" fmla="*/ 3042380 h 3630208"/>
                <a:gd name="connsiteX13" fmla="*/ 192405 w 1955891"/>
                <a:gd name="connsiteY13" fmla="*/ 2193294 h 3630208"/>
                <a:gd name="connsiteX14" fmla="*/ 279491 w 1955891"/>
                <a:gd name="connsiteY14" fmla="*/ 1594580 h 3630208"/>
                <a:gd name="connsiteX0" fmla="*/ 279491 w 1955891"/>
                <a:gd name="connsiteY0" fmla="*/ 1594580 h 3630470"/>
                <a:gd name="connsiteX1" fmla="*/ 355691 w 1955891"/>
                <a:gd name="connsiteY1" fmla="*/ 506008 h 3630470"/>
                <a:gd name="connsiteX2" fmla="*/ 769348 w 1955891"/>
                <a:gd name="connsiteY2" fmla="*/ 27037 h 3630470"/>
                <a:gd name="connsiteX3" fmla="*/ 1422491 w 1955891"/>
                <a:gd name="connsiteY3" fmla="*/ 103237 h 3630470"/>
                <a:gd name="connsiteX4" fmla="*/ 1955891 w 1955891"/>
                <a:gd name="connsiteY4" fmla="*/ 593094 h 3630470"/>
                <a:gd name="connsiteX5" fmla="*/ 1770834 w 1955891"/>
                <a:gd name="connsiteY5" fmla="*/ 1202694 h 3630470"/>
                <a:gd name="connsiteX6" fmla="*/ 1248320 w 1955891"/>
                <a:gd name="connsiteY6" fmla="*/ 1442180 h 3630470"/>
                <a:gd name="connsiteX7" fmla="*/ 899977 w 1955891"/>
                <a:gd name="connsiteY7" fmla="*/ 1942923 h 3630470"/>
                <a:gd name="connsiteX8" fmla="*/ 1008834 w 1955891"/>
                <a:gd name="connsiteY8" fmla="*/ 2639608 h 3630470"/>
                <a:gd name="connsiteX9" fmla="*/ 899977 w 1955891"/>
                <a:gd name="connsiteY9" fmla="*/ 3423380 h 3630470"/>
                <a:gd name="connsiteX10" fmla="*/ 388348 w 1955891"/>
                <a:gd name="connsiteY10" fmla="*/ 3630208 h 3630470"/>
                <a:gd name="connsiteX11" fmla="*/ 50891 w 1955891"/>
                <a:gd name="connsiteY11" fmla="*/ 3412494 h 3630470"/>
                <a:gd name="connsiteX12" fmla="*/ 18234 w 1955891"/>
                <a:gd name="connsiteY12" fmla="*/ 3042380 h 3630470"/>
                <a:gd name="connsiteX13" fmla="*/ 192405 w 1955891"/>
                <a:gd name="connsiteY13" fmla="*/ 2193294 h 3630470"/>
                <a:gd name="connsiteX14" fmla="*/ 279491 w 1955891"/>
                <a:gd name="connsiteY14" fmla="*/ 1594580 h 3630470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69067"/>
                <a:gd name="connsiteY0" fmla="*/ 1594580 h 3630764"/>
                <a:gd name="connsiteX1" fmla="*/ 355691 w 1969067"/>
                <a:gd name="connsiteY1" fmla="*/ 506008 h 3630764"/>
                <a:gd name="connsiteX2" fmla="*/ 769348 w 1969067"/>
                <a:gd name="connsiteY2" fmla="*/ 27037 h 3630764"/>
                <a:gd name="connsiteX3" fmla="*/ 1422491 w 1969067"/>
                <a:gd name="connsiteY3" fmla="*/ 103237 h 3630764"/>
                <a:gd name="connsiteX4" fmla="*/ 1955891 w 1969067"/>
                <a:gd name="connsiteY4" fmla="*/ 593094 h 3630764"/>
                <a:gd name="connsiteX5" fmla="*/ 1770834 w 1969067"/>
                <a:gd name="connsiteY5" fmla="*/ 1202694 h 3630764"/>
                <a:gd name="connsiteX6" fmla="*/ 1248320 w 1969067"/>
                <a:gd name="connsiteY6" fmla="*/ 1442180 h 3630764"/>
                <a:gd name="connsiteX7" fmla="*/ 899977 w 1969067"/>
                <a:gd name="connsiteY7" fmla="*/ 1942923 h 3630764"/>
                <a:gd name="connsiteX8" fmla="*/ 1008834 w 1969067"/>
                <a:gd name="connsiteY8" fmla="*/ 2639608 h 3630764"/>
                <a:gd name="connsiteX9" fmla="*/ 899977 w 1969067"/>
                <a:gd name="connsiteY9" fmla="*/ 3423380 h 3630764"/>
                <a:gd name="connsiteX10" fmla="*/ 388348 w 1969067"/>
                <a:gd name="connsiteY10" fmla="*/ 3630208 h 3630764"/>
                <a:gd name="connsiteX11" fmla="*/ 50891 w 1969067"/>
                <a:gd name="connsiteY11" fmla="*/ 3412494 h 3630764"/>
                <a:gd name="connsiteX12" fmla="*/ 18234 w 1969067"/>
                <a:gd name="connsiteY12" fmla="*/ 3042380 h 3630764"/>
                <a:gd name="connsiteX13" fmla="*/ 192405 w 1969067"/>
                <a:gd name="connsiteY13" fmla="*/ 2193294 h 3630764"/>
                <a:gd name="connsiteX14" fmla="*/ 279491 w 1969067"/>
                <a:gd name="connsiteY14" fmla="*/ 1594580 h 3630764"/>
                <a:gd name="connsiteX0" fmla="*/ 279491 w 1969067"/>
                <a:gd name="connsiteY0" fmla="*/ 1594580 h 3630764"/>
                <a:gd name="connsiteX1" fmla="*/ 355691 w 1969067"/>
                <a:gd name="connsiteY1" fmla="*/ 506008 h 3630764"/>
                <a:gd name="connsiteX2" fmla="*/ 769348 w 1969067"/>
                <a:gd name="connsiteY2" fmla="*/ 27037 h 3630764"/>
                <a:gd name="connsiteX3" fmla="*/ 1422491 w 1969067"/>
                <a:gd name="connsiteY3" fmla="*/ 103237 h 3630764"/>
                <a:gd name="connsiteX4" fmla="*/ 1955891 w 1969067"/>
                <a:gd name="connsiteY4" fmla="*/ 593094 h 3630764"/>
                <a:gd name="connsiteX5" fmla="*/ 1770834 w 1969067"/>
                <a:gd name="connsiteY5" fmla="*/ 1202694 h 3630764"/>
                <a:gd name="connsiteX6" fmla="*/ 1248320 w 1969067"/>
                <a:gd name="connsiteY6" fmla="*/ 1442180 h 3630764"/>
                <a:gd name="connsiteX7" fmla="*/ 899977 w 1969067"/>
                <a:gd name="connsiteY7" fmla="*/ 1942923 h 3630764"/>
                <a:gd name="connsiteX8" fmla="*/ 1008834 w 1969067"/>
                <a:gd name="connsiteY8" fmla="*/ 2639608 h 3630764"/>
                <a:gd name="connsiteX9" fmla="*/ 899977 w 1969067"/>
                <a:gd name="connsiteY9" fmla="*/ 3423380 h 3630764"/>
                <a:gd name="connsiteX10" fmla="*/ 388348 w 1969067"/>
                <a:gd name="connsiteY10" fmla="*/ 3630208 h 3630764"/>
                <a:gd name="connsiteX11" fmla="*/ 50891 w 1969067"/>
                <a:gd name="connsiteY11" fmla="*/ 3412494 h 3630764"/>
                <a:gd name="connsiteX12" fmla="*/ 18234 w 1969067"/>
                <a:gd name="connsiteY12" fmla="*/ 3042380 h 3630764"/>
                <a:gd name="connsiteX13" fmla="*/ 192405 w 1969067"/>
                <a:gd name="connsiteY13" fmla="*/ 2193294 h 3630764"/>
                <a:gd name="connsiteX14" fmla="*/ 279491 w 1969067"/>
                <a:gd name="connsiteY14" fmla="*/ 1594580 h 3630764"/>
                <a:gd name="connsiteX0" fmla="*/ 279491 w 1969067"/>
                <a:gd name="connsiteY0" fmla="*/ 1594580 h 3630764"/>
                <a:gd name="connsiteX1" fmla="*/ 355691 w 1969067"/>
                <a:gd name="connsiteY1" fmla="*/ 506008 h 3630764"/>
                <a:gd name="connsiteX2" fmla="*/ 769348 w 1969067"/>
                <a:gd name="connsiteY2" fmla="*/ 27037 h 3630764"/>
                <a:gd name="connsiteX3" fmla="*/ 1422491 w 1969067"/>
                <a:gd name="connsiteY3" fmla="*/ 103237 h 3630764"/>
                <a:gd name="connsiteX4" fmla="*/ 1955891 w 1969067"/>
                <a:gd name="connsiteY4" fmla="*/ 593094 h 3630764"/>
                <a:gd name="connsiteX5" fmla="*/ 1770834 w 1969067"/>
                <a:gd name="connsiteY5" fmla="*/ 1202694 h 3630764"/>
                <a:gd name="connsiteX6" fmla="*/ 1248320 w 1969067"/>
                <a:gd name="connsiteY6" fmla="*/ 1442180 h 3630764"/>
                <a:gd name="connsiteX7" fmla="*/ 899977 w 1969067"/>
                <a:gd name="connsiteY7" fmla="*/ 1942923 h 3630764"/>
                <a:gd name="connsiteX8" fmla="*/ 1008834 w 1969067"/>
                <a:gd name="connsiteY8" fmla="*/ 2639608 h 3630764"/>
                <a:gd name="connsiteX9" fmla="*/ 899977 w 1969067"/>
                <a:gd name="connsiteY9" fmla="*/ 3423380 h 3630764"/>
                <a:gd name="connsiteX10" fmla="*/ 388348 w 1969067"/>
                <a:gd name="connsiteY10" fmla="*/ 3630208 h 3630764"/>
                <a:gd name="connsiteX11" fmla="*/ 50891 w 1969067"/>
                <a:gd name="connsiteY11" fmla="*/ 3412494 h 3630764"/>
                <a:gd name="connsiteX12" fmla="*/ 18234 w 1969067"/>
                <a:gd name="connsiteY12" fmla="*/ 3042380 h 3630764"/>
                <a:gd name="connsiteX13" fmla="*/ 192405 w 1969067"/>
                <a:gd name="connsiteY13" fmla="*/ 2193294 h 3630764"/>
                <a:gd name="connsiteX14" fmla="*/ 279491 w 1969067"/>
                <a:gd name="connsiteY14" fmla="*/ 1594580 h 3630764"/>
                <a:gd name="connsiteX0" fmla="*/ 279491 w 1969067"/>
                <a:gd name="connsiteY0" fmla="*/ 1598345 h 3634529"/>
                <a:gd name="connsiteX1" fmla="*/ 355691 w 1969067"/>
                <a:gd name="connsiteY1" fmla="*/ 509773 h 3634529"/>
                <a:gd name="connsiteX2" fmla="*/ 769348 w 1969067"/>
                <a:gd name="connsiteY2" fmla="*/ 30802 h 3634529"/>
                <a:gd name="connsiteX3" fmla="*/ 1422491 w 1969067"/>
                <a:gd name="connsiteY3" fmla="*/ 107002 h 3634529"/>
                <a:gd name="connsiteX4" fmla="*/ 1955891 w 1969067"/>
                <a:gd name="connsiteY4" fmla="*/ 596859 h 3634529"/>
                <a:gd name="connsiteX5" fmla="*/ 1770834 w 1969067"/>
                <a:gd name="connsiteY5" fmla="*/ 1206459 h 3634529"/>
                <a:gd name="connsiteX6" fmla="*/ 1248320 w 1969067"/>
                <a:gd name="connsiteY6" fmla="*/ 1445945 h 3634529"/>
                <a:gd name="connsiteX7" fmla="*/ 899977 w 1969067"/>
                <a:gd name="connsiteY7" fmla="*/ 1946688 h 3634529"/>
                <a:gd name="connsiteX8" fmla="*/ 1008834 w 1969067"/>
                <a:gd name="connsiteY8" fmla="*/ 2643373 h 3634529"/>
                <a:gd name="connsiteX9" fmla="*/ 899977 w 1969067"/>
                <a:gd name="connsiteY9" fmla="*/ 3427145 h 3634529"/>
                <a:gd name="connsiteX10" fmla="*/ 388348 w 1969067"/>
                <a:gd name="connsiteY10" fmla="*/ 3633973 h 3634529"/>
                <a:gd name="connsiteX11" fmla="*/ 50891 w 1969067"/>
                <a:gd name="connsiteY11" fmla="*/ 3416259 h 3634529"/>
                <a:gd name="connsiteX12" fmla="*/ 18234 w 1969067"/>
                <a:gd name="connsiteY12" fmla="*/ 3046145 h 3634529"/>
                <a:gd name="connsiteX13" fmla="*/ 192405 w 1969067"/>
                <a:gd name="connsiteY13" fmla="*/ 2197059 h 3634529"/>
                <a:gd name="connsiteX14" fmla="*/ 279491 w 1969067"/>
                <a:gd name="connsiteY14" fmla="*/ 1598345 h 3634529"/>
                <a:gd name="connsiteX0" fmla="*/ 279491 w 1969067"/>
                <a:gd name="connsiteY0" fmla="*/ 1586812 h 3622996"/>
                <a:gd name="connsiteX1" fmla="*/ 355691 w 1969067"/>
                <a:gd name="connsiteY1" fmla="*/ 498240 h 3622996"/>
                <a:gd name="connsiteX2" fmla="*/ 769348 w 1969067"/>
                <a:gd name="connsiteY2" fmla="*/ 19269 h 3622996"/>
                <a:gd name="connsiteX3" fmla="*/ 1422491 w 1969067"/>
                <a:gd name="connsiteY3" fmla="*/ 95469 h 3622996"/>
                <a:gd name="connsiteX4" fmla="*/ 1955891 w 1969067"/>
                <a:gd name="connsiteY4" fmla="*/ 585326 h 3622996"/>
                <a:gd name="connsiteX5" fmla="*/ 1770834 w 1969067"/>
                <a:gd name="connsiteY5" fmla="*/ 1194926 h 3622996"/>
                <a:gd name="connsiteX6" fmla="*/ 1248320 w 1969067"/>
                <a:gd name="connsiteY6" fmla="*/ 1434412 h 3622996"/>
                <a:gd name="connsiteX7" fmla="*/ 899977 w 1969067"/>
                <a:gd name="connsiteY7" fmla="*/ 1935155 h 3622996"/>
                <a:gd name="connsiteX8" fmla="*/ 1008834 w 1969067"/>
                <a:gd name="connsiteY8" fmla="*/ 2631840 h 3622996"/>
                <a:gd name="connsiteX9" fmla="*/ 899977 w 1969067"/>
                <a:gd name="connsiteY9" fmla="*/ 3415612 h 3622996"/>
                <a:gd name="connsiteX10" fmla="*/ 388348 w 1969067"/>
                <a:gd name="connsiteY10" fmla="*/ 3622440 h 3622996"/>
                <a:gd name="connsiteX11" fmla="*/ 50891 w 1969067"/>
                <a:gd name="connsiteY11" fmla="*/ 3404726 h 3622996"/>
                <a:gd name="connsiteX12" fmla="*/ 18234 w 1969067"/>
                <a:gd name="connsiteY12" fmla="*/ 3034612 h 3622996"/>
                <a:gd name="connsiteX13" fmla="*/ 192405 w 1969067"/>
                <a:gd name="connsiteY13" fmla="*/ 2185526 h 3622996"/>
                <a:gd name="connsiteX14" fmla="*/ 279491 w 1969067"/>
                <a:gd name="connsiteY14" fmla="*/ 1586812 h 3622996"/>
                <a:gd name="connsiteX0" fmla="*/ 272009 w 1961585"/>
                <a:gd name="connsiteY0" fmla="*/ 1586812 h 3622996"/>
                <a:gd name="connsiteX1" fmla="*/ 348209 w 1961585"/>
                <a:gd name="connsiteY1" fmla="*/ 498240 h 3622996"/>
                <a:gd name="connsiteX2" fmla="*/ 761866 w 1961585"/>
                <a:gd name="connsiteY2" fmla="*/ 19269 h 3622996"/>
                <a:gd name="connsiteX3" fmla="*/ 1415009 w 1961585"/>
                <a:gd name="connsiteY3" fmla="*/ 95469 h 3622996"/>
                <a:gd name="connsiteX4" fmla="*/ 1948409 w 1961585"/>
                <a:gd name="connsiteY4" fmla="*/ 585326 h 3622996"/>
                <a:gd name="connsiteX5" fmla="*/ 1763352 w 1961585"/>
                <a:gd name="connsiteY5" fmla="*/ 1194926 h 3622996"/>
                <a:gd name="connsiteX6" fmla="*/ 1240838 w 1961585"/>
                <a:gd name="connsiteY6" fmla="*/ 1434412 h 3622996"/>
                <a:gd name="connsiteX7" fmla="*/ 892495 w 1961585"/>
                <a:gd name="connsiteY7" fmla="*/ 1935155 h 3622996"/>
                <a:gd name="connsiteX8" fmla="*/ 1001352 w 1961585"/>
                <a:gd name="connsiteY8" fmla="*/ 2631840 h 3622996"/>
                <a:gd name="connsiteX9" fmla="*/ 892495 w 1961585"/>
                <a:gd name="connsiteY9" fmla="*/ 3415612 h 3622996"/>
                <a:gd name="connsiteX10" fmla="*/ 380866 w 1961585"/>
                <a:gd name="connsiteY10" fmla="*/ 3622440 h 3622996"/>
                <a:gd name="connsiteX11" fmla="*/ 43409 w 1961585"/>
                <a:gd name="connsiteY11" fmla="*/ 3404726 h 3622996"/>
                <a:gd name="connsiteX12" fmla="*/ 10752 w 1961585"/>
                <a:gd name="connsiteY12" fmla="*/ 3034612 h 3622996"/>
                <a:gd name="connsiteX13" fmla="*/ 184923 w 1961585"/>
                <a:gd name="connsiteY13" fmla="*/ 2185526 h 3622996"/>
                <a:gd name="connsiteX14" fmla="*/ 272009 w 1961585"/>
                <a:gd name="connsiteY14" fmla="*/ 1586812 h 3622996"/>
                <a:gd name="connsiteX0" fmla="*/ 272009 w 1961585"/>
                <a:gd name="connsiteY0" fmla="*/ 1586812 h 3622996"/>
                <a:gd name="connsiteX1" fmla="*/ 348209 w 1961585"/>
                <a:gd name="connsiteY1" fmla="*/ 498240 h 3622996"/>
                <a:gd name="connsiteX2" fmla="*/ 761866 w 1961585"/>
                <a:gd name="connsiteY2" fmla="*/ 19269 h 3622996"/>
                <a:gd name="connsiteX3" fmla="*/ 1415009 w 1961585"/>
                <a:gd name="connsiteY3" fmla="*/ 95469 h 3622996"/>
                <a:gd name="connsiteX4" fmla="*/ 1948409 w 1961585"/>
                <a:gd name="connsiteY4" fmla="*/ 585326 h 3622996"/>
                <a:gd name="connsiteX5" fmla="*/ 1763352 w 1961585"/>
                <a:gd name="connsiteY5" fmla="*/ 1194926 h 3622996"/>
                <a:gd name="connsiteX6" fmla="*/ 1240838 w 1961585"/>
                <a:gd name="connsiteY6" fmla="*/ 1434412 h 3622996"/>
                <a:gd name="connsiteX7" fmla="*/ 892495 w 1961585"/>
                <a:gd name="connsiteY7" fmla="*/ 1935155 h 3622996"/>
                <a:gd name="connsiteX8" fmla="*/ 1001352 w 1961585"/>
                <a:gd name="connsiteY8" fmla="*/ 2631840 h 3622996"/>
                <a:gd name="connsiteX9" fmla="*/ 892495 w 1961585"/>
                <a:gd name="connsiteY9" fmla="*/ 3415612 h 3622996"/>
                <a:gd name="connsiteX10" fmla="*/ 380866 w 1961585"/>
                <a:gd name="connsiteY10" fmla="*/ 3622440 h 3622996"/>
                <a:gd name="connsiteX11" fmla="*/ 43409 w 1961585"/>
                <a:gd name="connsiteY11" fmla="*/ 3404726 h 3622996"/>
                <a:gd name="connsiteX12" fmla="*/ 10752 w 1961585"/>
                <a:gd name="connsiteY12" fmla="*/ 3034612 h 3622996"/>
                <a:gd name="connsiteX13" fmla="*/ 184923 w 1961585"/>
                <a:gd name="connsiteY13" fmla="*/ 2185526 h 3622996"/>
                <a:gd name="connsiteX14" fmla="*/ 272009 w 1961585"/>
                <a:gd name="connsiteY14" fmla="*/ 1586812 h 3622996"/>
                <a:gd name="connsiteX0" fmla="*/ 272009 w 1961585"/>
                <a:gd name="connsiteY0" fmla="*/ 1586812 h 3622996"/>
                <a:gd name="connsiteX1" fmla="*/ 348209 w 1961585"/>
                <a:gd name="connsiteY1" fmla="*/ 498240 h 3622996"/>
                <a:gd name="connsiteX2" fmla="*/ 761866 w 1961585"/>
                <a:gd name="connsiteY2" fmla="*/ 19269 h 3622996"/>
                <a:gd name="connsiteX3" fmla="*/ 1415009 w 1961585"/>
                <a:gd name="connsiteY3" fmla="*/ 95469 h 3622996"/>
                <a:gd name="connsiteX4" fmla="*/ 1948409 w 1961585"/>
                <a:gd name="connsiteY4" fmla="*/ 585326 h 3622996"/>
                <a:gd name="connsiteX5" fmla="*/ 1763352 w 1961585"/>
                <a:gd name="connsiteY5" fmla="*/ 1194926 h 3622996"/>
                <a:gd name="connsiteX6" fmla="*/ 1240838 w 1961585"/>
                <a:gd name="connsiteY6" fmla="*/ 1434412 h 3622996"/>
                <a:gd name="connsiteX7" fmla="*/ 892495 w 1961585"/>
                <a:gd name="connsiteY7" fmla="*/ 1935155 h 3622996"/>
                <a:gd name="connsiteX8" fmla="*/ 1001352 w 1961585"/>
                <a:gd name="connsiteY8" fmla="*/ 2631840 h 3622996"/>
                <a:gd name="connsiteX9" fmla="*/ 892495 w 1961585"/>
                <a:gd name="connsiteY9" fmla="*/ 3415612 h 3622996"/>
                <a:gd name="connsiteX10" fmla="*/ 380866 w 1961585"/>
                <a:gd name="connsiteY10" fmla="*/ 3622440 h 3622996"/>
                <a:gd name="connsiteX11" fmla="*/ 43409 w 1961585"/>
                <a:gd name="connsiteY11" fmla="*/ 3404726 h 3622996"/>
                <a:gd name="connsiteX12" fmla="*/ 10752 w 1961585"/>
                <a:gd name="connsiteY12" fmla="*/ 3034612 h 3622996"/>
                <a:gd name="connsiteX13" fmla="*/ 184923 w 1961585"/>
                <a:gd name="connsiteY13" fmla="*/ 2185526 h 3622996"/>
                <a:gd name="connsiteX14" fmla="*/ 272009 w 1961585"/>
                <a:gd name="connsiteY14" fmla="*/ 1586812 h 3622996"/>
                <a:gd name="connsiteX0" fmla="*/ 272009 w 1961585"/>
                <a:gd name="connsiteY0" fmla="*/ 1586812 h 3622892"/>
                <a:gd name="connsiteX1" fmla="*/ 348209 w 1961585"/>
                <a:gd name="connsiteY1" fmla="*/ 498240 h 3622892"/>
                <a:gd name="connsiteX2" fmla="*/ 761866 w 1961585"/>
                <a:gd name="connsiteY2" fmla="*/ 19269 h 3622892"/>
                <a:gd name="connsiteX3" fmla="*/ 1415009 w 1961585"/>
                <a:gd name="connsiteY3" fmla="*/ 95469 h 3622892"/>
                <a:gd name="connsiteX4" fmla="*/ 1948409 w 1961585"/>
                <a:gd name="connsiteY4" fmla="*/ 585326 h 3622892"/>
                <a:gd name="connsiteX5" fmla="*/ 1763352 w 1961585"/>
                <a:gd name="connsiteY5" fmla="*/ 1194926 h 3622892"/>
                <a:gd name="connsiteX6" fmla="*/ 1240838 w 1961585"/>
                <a:gd name="connsiteY6" fmla="*/ 1434412 h 3622892"/>
                <a:gd name="connsiteX7" fmla="*/ 892495 w 1961585"/>
                <a:gd name="connsiteY7" fmla="*/ 1935155 h 3622892"/>
                <a:gd name="connsiteX8" fmla="*/ 1001352 w 1961585"/>
                <a:gd name="connsiteY8" fmla="*/ 2631840 h 3622892"/>
                <a:gd name="connsiteX9" fmla="*/ 892495 w 1961585"/>
                <a:gd name="connsiteY9" fmla="*/ 3415612 h 3622892"/>
                <a:gd name="connsiteX10" fmla="*/ 380866 w 1961585"/>
                <a:gd name="connsiteY10" fmla="*/ 3622440 h 3622892"/>
                <a:gd name="connsiteX11" fmla="*/ 43409 w 1961585"/>
                <a:gd name="connsiteY11" fmla="*/ 3404726 h 3622892"/>
                <a:gd name="connsiteX12" fmla="*/ 10752 w 1961585"/>
                <a:gd name="connsiteY12" fmla="*/ 3034612 h 3622892"/>
                <a:gd name="connsiteX13" fmla="*/ 184923 w 1961585"/>
                <a:gd name="connsiteY13" fmla="*/ 2185526 h 3622892"/>
                <a:gd name="connsiteX14" fmla="*/ 272009 w 1961585"/>
                <a:gd name="connsiteY14" fmla="*/ 1586812 h 3622892"/>
                <a:gd name="connsiteX0" fmla="*/ 272009 w 1961585"/>
                <a:gd name="connsiteY0" fmla="*/ 1586812 h 3622892"/>
                <a:gd name="connsiteX1" fmla="*/ 348209 w 1961585"/>
                <a:gd name="connsiteY1" fmla="*/ 498240 h 3622892"/>
                <a:gd name="connsiteX2" fmla="*/ 761866 w 1961585"/>
                <a:gd name="connsiteY2" fmla="*/ 19269 h 3622892"/>
                <a:gd name="connsiteX3" fmla="*/ 1415009 w 1961585"/>
                <a:gd name="connsiteY3" fmla="*/ 95469 h 3622892"/>
                <a:gd name="connsiteX4" fmla="*/ 1948409 w 1961585"/>
                <a:gd name="connsiteY4" fmla="*/ 585326 h 3622892"/>
                <a:gd name="connsiteX5" fmla="*/ 1763352 w 1961585"/>
                <a:gd name="connsiteY5" fmla="*/ 1194926 h 3622892"/>
                <a:gd name="connsiteX6" fmla="*/ 1240838 w 1961585"/>
                <a:gd name="connsiteY6" fmla="*/ 1434412 h 3622892"/>
                <a:gd name="connsiteX7" fmla="*/ 892495 w 1961585"/>
                <a:gd name="connsiteY7" fmla="*/ 1935155 h 3622892"/>
                <a:gd name="connsiteX8" fmla="*/ 1001352 w 1961585"/>
                <a:gd name="connsiteY8" fmla="*/ 2631840 h 3622892"/>
                <a:gd name="connsiteX9" fmla="*/ 892495 w 1961585"/>
                <a:gd name="connsiteY9" fmla="*/ 3415612 h 3622892"/>
                <a:gd name="connsiteX10" fmla="*/ 380866 w 1961585"/>
                <a:gd name="connsiteY10" fmla="*/ 3622440 h 3622892"/>
                <a:gd name="connsiteX11" fmla="*/ 43409 w 1961585"/>
                <a:gd name="connsiteY11" fmla="*/ 3404726 h 3622892"/>
                <a:gd name="connsiteX12" fmla="*/ 10752 w 1961585"/>
                <a:gd name="connsiteY12" fmla="*/ 3034612 h 3622892"/>
                <a:gd name="connsiteX13" fmla="*/ 184923 w 1961585"/>
                <a:gd name="connsiteY13" fmla="*/ 2185526 h 3622892"/>
                <a:gd name="connsiteX14" fmla="*/ 272009 w 1961585"/>
                <a:gd name="connsiteY14" fmla="*/ 1586812 h 3622892"/>
                <a:gd name="connsiteX0" fmla="*/ 272009 w 1961585"/>
                <a:gd name="connsiteY0" fmla="*/ 1586812 h 3622892"/>
                <a:gd name="connsiteX1" fmla="*/ 348209 w 1961585"/>
                <a:gd name="connsiteY1" fmla="*/ 498240 h 3622892"/>
                <a:gd name="connsiteX2" fmla="*/ 761866 w 1961585"/>
                <a:gd name="connsiteY2" fmla="*/ 19269 h 3622892"/>
                <a:gd name="connsiteX3" fmla="*/ 1415009 w 1961585"/>
                <a:gd name="connsiteY3" fmla="*/ 95469 h 3622892"/>
                <a:gd name="connsiteX4" fmla="*/ 1948409 w 1961585"/>
                <a:gd name="connsiteY4" fmla="*/ 585326 h 3622892"/>
                <a:gd name="connsiteX5" fmla="*/ 1763352 w 1961585"/>
                <a:gd name="connsiteY5" fmla="*/ 1194926 h 3622892"/>
                <a:gd name="connsiteX6" fmla="*/ 1240838 w 1961585"/>
                <a:gd name="connsiteY6" fmla="*/ 1434412 h 3622892"/>
                <a:gd name="connsiteX7" fmla="*/ 892495 w 1961585"/>
                <a:gd name="connsiteY7" fmla="*/ 1935155 h 3622892"/>
                <a:gd name="connsiteX8" fmla="*/ 1001352 w 1961585"/>
                <a:gd name="connsiteY8" fmla="*/ 2631840 h 3622892"/>
                <a:gd name="connsiteX9" fmla="*/ 892495 w 1961585"/>
                <a:gd name="connsiteY9" fmla="*/ 3415612 h 3622892"/>
                <a:gd name="connsiteX10" fmla="*/ 380866 w 1961585"/>
                <a:gd name="connsiteY10" fmla="*/ 3622440 h 3622892"/>
                <a:gd name="connsiteX11" fmla="*/ 43409 w 1961585"/>
                <a:gd name="connsiteY11" fmla="*/ 3404726 h 3622892"/>
                <a:gd name="connsiteX12" fmla="*/ 10752 w 1961585"/>
                <a:gd name="connsiteY12" fmla="*/ 3034612 h 3622892"/>
                <a:gd name="connsiteX13" fmla="*/ 184923 w 1961585"/>
                <a:gd name="connsiteY13" fmla="*/ 2185526 h 3622892"/>
                <a:gd name="connsiteX14" fmla="*/ 272009 w 1961585"/>
                <a:gd name="connsiteY14" fmla="*/ 1586812 h 3622892"/>
                <a:gd name="connsiteX0" fmla="*/ 272009 w 1961585"/>
                <a:gd name="connsiteY0" fmla="*/ 1586812 h 3622440"/>
                <a:gd name="connsiteX1" fmla="*/ 348209 w 1961585"/>
                <a:gd name="connsiteY1" fmla="*/ 498240 h 3622440"/>
                <a:gd name="connsiteX2" fmla="*/ 761866 w 1961585"/>
                <a:gd name="connsiteY2" fmla="*/ 19269 h 3622440"/>
                <a:gd name="connsiteX3" fmla="*/ 1415009 w 1961585"/>
                <a:gd name="connsiteY3" fmla="*/ 95469 h 3622440"/>
                <a:gd name="connsiteX4" fmla="*/ 1948409 w 1961585"/>
                <a:gd name="connsiteY4" fmla="*/ 585326 h 3622440"/>
                <a:gd name="connsiteX5" fmla="*/ 1763352 w 1961585"/>
                <a:gd name="connsiteY5" fmla="*/ 1194926 h 3622440"/>
                <a:gd name="connsiteX6" fmla="*/ 1240838 w 1961585"/>
                <a:gd name="connsiteY6" fmla="*/ 1434412 h 3622440"/>
                <a:gd name="connsiteX7" fmla="*/ 892495 w 1961585"/>
                <a:gd name="connsiteY7" fmla="*/ 1935155 h 3622440"/>
                <a:gd name="connsiteX8" fmla="*/ 1001352 w 1961585"/>
                <a:gd name="connsiteY8" fmla="*/ 2631840 h 3622440"/>
                <a:gd name="connsiteX9" fmla="*/ 892495 w 1961585"/>
                <a:gd name="connsiteY9" fmla="*/ 3415612 h 3622440"/>
                <a:gd name="connsiteX10" fmla="*/ 380866 w 1961585"/>
                <a:gd name="connsiteY10" fmla="*/ 3622440 h 3622440"/>
                <a:gd name="connsiteX11" fmla="*/ 43409 w 1961585"/>
                <a:gd name="connsiteY11" fmla="*/ 3404726 h 3622440"/>
                <a:gd name="connsiteX12" fmla="*/ 10752 w 1961585"/>
                <a:gd name="connsiteY12" fmla="*/ 3034612 h 3622440"/>
                <a:gd name="connsiteX13" fmla="*/ 184923 w 1961585"/>
                <a:gd name="connsiteY13" fmla="*/ 2185526 h 3622440"/>
                <a:gd name="connsiteX14" fmla="*/ 272009 w 1961585"/>
                <a:gd name="connsiteY14" fmla="*/ 1586812 h 3622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61585" h="3622440">
                  <a:moveTo>
                    <a:pt x="272009" y="1586812"/>
                  </a:moveTo>
                  <a:cubicBezTo>
                    <a:pt x="264751" y="1223955"/>
                    <a:pt x="284709" y="855654"/>
                    <a:pt x="348209" y="498240"/>
                  </a:cubicBezTo>
                  <a:cubicBezTo>
                    <a:pt x="426224" y="278712"/>
                    <a:pt x="481521" y="95131"/>
                    <a:pt x="761866" y="19269"/>
                  </a:cubicBezTo>
                  <a:cubicBezTo>
                    <a:pt x="969962" y="-37042"/>
                    <a:pt x="1197295" y="42855"/>
                    <a:pt x="1415009" y="95469"/>
                  </a:cubicBezTo>
                  <a:cubicBezTo>
                    <a:pt x="1761537" y="231540"/>
                    <a:pt x="1884909" y="394826"/>
                    <a:pt x="1948409" y="585326"/>
                  </a:cubicBezTo>
                  <a:cubicBezTo>
                    <a:pt x="1990137" y="832069"/>
                    <a:pt x="1933895" y="986284"/>
                    <a:pt x="1763352" y="1194926"/>
                  </a:cubicBezTo>
                  <a:cubicBezTo>
                    <a:pt x="1610953" y="1312855"/>
                    <a:pt x="1447666" y="1381798"/>
                    <a:pt x="1240838" y="1434412"/>
                  </a:cubicBezTo>
                  <a:cubicBezTo>
                    <a:pt x="1037638" y="1541455"/>
                    <a:pt x="921523" y="1741027"/>
                    <a:pt x="892495" y="1935155"/>
                  </a:cubicBezTo>
                  <a:cubicBezTo>
                    <a:pt x="885238" y="2134725"/>
                    <a:pt x="965066" y="2399612"/>
                    <a:pt x="1001352" y="2631840"/>
                  </a:cubicBezTo>
                  <a:cubicBezTo>
                    <a:pt x="1052757" y="2987440"/>
                    <a:pt x="1040662" y="3266841"/>
                    <a:pt x="892495" y="3415612"/>
                  </a:cubicBezTo>
                  <a:cubicBezTo>
                    <a:pt x="732233" y="3549265"/>
                    <a:pt x="698367" y="3595830"/>
                    <a:pt x="380866" y="3622440"/>
                  </a:cubicBezTo>
                  <a:cubicBezTo>
                    <a:pt x="233908" y="3586154"/>
                    <a:pt x="91704" y="3529450"/>
                    <a:pt x="43409" y="3404726"/>
                  </a:cubicBezTo>
                  <a:cubicBezTo>
                    <a:pt x="7431" y="3311812"/>
                    <a:pt x="-14203" y="3195478"/>
                    <a:pt x="10752" y="3034612"/>
                  </a:cubicBezTo>
                  <a:cubicBezTo>
                    <a:pt x="34338" y="2740697"/>
                    <a:pt x="134123" y="2468555"/>
                    <a:pt x="184923" y="2185526"/>
                  </a:cubicBezTo>
                  <a:cubicBezTo>
                    <a:pt x="252052" y="1985955"/>
                    <a:pt x="242980" y="1786383"/>
                    <a:pt x="272009" y="15868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256" name="Group 13">
              <a:extLst>
                <a:ext uri="{FF2B5EF4-FFF2-40B4-BE49-F238E27FC236}">
                  <a16:creationId xmlns:a16="http://schemas.microsoft.com/office/drawing/2014/main" id="{4A4BFB51-F5F1-4B69-9D5A-F2328A72CFEC}"/>
                </a:ext>
              </a:extLst>
            </p:cNvPr>
            <p:cNvGrpSpPr/>
            <p:nvPr/>
          </p:nvGrpSpPr>
          <p:grpSpPr>
            <a:xfrm rot="490773">
              <a:off x="1638068" y="1822294"/>
              <a:ext cx="1948393" cy="914722"/>
              <a:chOff x="5597083" y="1588674"/>
              <a:chExt cx="1948393" cy="914722"/>
            </a:xfrm>
            <a:grpFill/>
          </p:grpSpPr>
          <p:sp>
            <p:nvSpPr>
              <p:cNvPr id="257" name="Oval 8">
                <a:extLst>
                  <a:ext uri="{FF2B5EF4-FFF2-40B4-BE49-F238E27FC236}">
                    <a16:creationId xmlns:a16="http://schemas.microsoft.com/office/drawing/2014/main" id="{AE04C5D0-6EA6-41DC-AB35-5400ED42A237}"/>
                  </a:ext>
                </a:extLst>
              </p:cNvPr>
              <p:cNvSpPr/>
              <p:nvPr/>
            </p:nvSpPr>
            <p:spPr>
              <a:xfrm rot="1772804">
                <a:off x="5597083" y="1839372"/>
                <a:ext cx="257133" cy="340560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8" name="Oval 9">
                <a:extLst>
                  <a:ext uri="{FF2B5EF4-FFF2-40B4-BE49-F238E27FC236}">
                    <a16:creationId xmlns:a16="http://schemas.microsoft.com/office/drawing/2014/main" id="{1571D7C2-1F4D-4AED-94FE-02ED1B5162F3}"/>
                  </a:ext>
                </a:extLst>
              </p:cNvPr>
              <p:cNvSpPr/>
              <p:nvPr/>
            </p:nvSpPr>
            <p:spPr>
              <a:xfrm rot="1215925">
                <a:off x="5883261" y="1652179"/>
                <a:ext cx="317476" cy="420784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9" name="Oval 10">
                <a:extLst>
                  <a:ext uri="{FF2B5EF4-FFF2-40B4-BE49-F238E27FC236}">
                    <a16:creationId xmlns:a16="http://schemas.microsoft.com/office/drawing/2014/main" id="{B07A86ED-AED6-4E5E-98DF-EF1ACC6FE916}"/>
                  </a:ext>
                </a:extLst>
              </p:cNvPr>
              <p:cNvSpPr/>
              <p:nvPr/>
            </p:nvSpPr>
            <p:spPr>
              <a:xfrm rot="1215925">
                <a:off x="6238891" y="1613099"/>
                <a:ext cx="352073" cy="483200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60" name="Oval 11">
                <a:extLst>
                  <a:ext uri="{FF2B5EF4-FFF2-40B4-BE49-F238E27FC236}">
                    <a16:creationId xmlns:a16="http://schemas.microsoft.com/office/drawing/2014/main" id="{BFC36E62-D66F-4BED-BB9D-66BA5663048E}"/>
                  </a:ext>
                </a:extLst>
              </p:cNvPr>
              <p:cNvSpPr/>
              <p:nvPr/>
            </p:nvSpPr>
            <p:spPr>
              <a:xfrm rot="1901874">
                <a:off x="6612058" y="1588674"/>
                <a:ext cx="453583" cy="650675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61" name="Oval 12">
                <a:extLst>
                  <a:ext uri="{FF2B5EF4-FFF2-40B4-BE49-F238E27FC236}">
                    <a16:creationId xmlns:a16="http://schemas.microsoft.com/office/drawing/2014/main" id="{3F541C5B-0A19-43C9-B428-DB4584F98D07}"/>
                  </a:ext>
                </a:extLst>
              </p:cNvPr>
              <p:cNvSpPr/>
              <p:nvPr/>
            </p:nvSpPr>
            <p:spPr>
              <a:xfrm rot="1901874">
                <a:off x="6999913" y="1784315"/>
                <a:ext cx="545563" cy="719081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62" name="Group 15">
            <a:extLst>
              <a:ext uri="{FF2B5EF4-FFF2-40B4-BE49-F238E27FC236}">
                <a16:creationId xmlns:a16="http://schemas.microsoft.com/office/drawing/2014/main" id="{E08ED123-58EA-4D2A-965A-FCDC558A14B4}"/>
              </a:ext>
            </a:extLst>
          </p:cNvPr>
          <p:cNvGrpSpPr/>
          <p:nvPr/>
        </p:nvGrpSpPr>
        <p:grpSpPr>
          <a:xfrm rot="17963073" flipV="1">
            <a:off x="3485501" y="3688813"/>
            <a:ext cx="774605" cy="1250548"/>
            <a:chOff x="1051090" y="1821608"/>
            <a:chExt cx="2525781" cy="4077704"/>
          </a:xfrm>
          <a:solidFill>
            <a:schemeClr val="accent2"/>
          </a:solidFill>
        </p:grpSpPr>
        <p:sp>
          <p:nvSpPr>
            <p:cNvPr id="263" name="Freeform 16">
              <a:extLst>
                <a:ext uri="{FF2B5EF4-FFF2-40B4-BE49-F238E27FC236}">
                  <a16:creationId xmlns:a16="http://schemas.microsoft.com/office/drawing/2014/main" id="{D0500C4F-86E0-4B9A-9069-5DAF8EFDDEC6}"/>
                </a:ext>
              </a:extLst>
            </p:cNvPr>
            <p:cNvSpPr/>
            <p:nvPr/>
          </p:nvSpPr>
          <p:spPr>
            <a:xfrm>
              <a:off x="1051090" y="2276872"/>
              <a:ext cx="1961585" cy="3622440"/>
            </a:xfrm>
            <a:custGeom>
              <a:avLst/>
              <a:gdLst>
                <a:gd name="connsiteX0" fmla="*/ 283029 w 1959429"/>
                <a:gd name="connsiteY0" fmla="*/ 1567543 h 3603171"/>
                <a:gd name="connsiteX1" fmla="*/ 359229 w 1959429"/>
                <a:gd name="connsiteY1" fmla="*/ 478971 h 3603171"/>
                <a:gd name="connsiteX2" fmla="*/ 772886 w 1959429"/>
                <a:gd name="connsiteY2" fmla="*/ 0 h 3603171"/>
                <a:gd name="connsiteX3" fmla="*/ 1426029 w 1959429"/>
                <a:gd name="connsiteY3" fmla="*/ 76200 h 3603171"/>
                <a:gd name="connsiteX4" fmla="*/ 1959429 w 1959429"/>
                <a:gd name="connsiteY4" fmla="*/ 566057 h 3603171"/>
                <a:gd name="connsiteX5" fmla="*/ 1774372 w 1959429"/>
                <a:gd name="connsiteY5" fmla="*/ 1175657 h 3603171"/>
                <a:gd name="connsiteX6" fmla="*/ 1251858 w 1959429"/>
                <a:gd name="connsiteY6" fmla="*/ 1415143 h 3603171"/>
                <a:gd name="connsiteX7" fmla="*/ 903515 w 1959429"/>
                <a:gd name="connsiteY7" fmla="*/ 1915886 h 3603171"/>
                <a:gd name="connsiteX8" fmla="*/ 1012372 w 1959429"/>
                <a:gd name="connsiteY8" fmla="*/ 2612571 h 3603171"/>
                <a:gd name="connsiteX9" fmla="*/ 903515 w 1959429"/>
                <a:gd name="connsiteY9" fmla="*/ 3396343 h 3603171"/>
                <a:gd name="connsiteX10" fmla="*/ 391886 w 1959429"/>
                <a:gd name="connsiteY10" fmla="*/ 3603171 h 3603171"/>
                <a:gd name="connsiteX11" fmla="*/ 0 w 1959429"/>
                <a:gd name="connsiteY11" fmla="*/ 3102429 h 3603171"/>
                <a:gd name="connsiteX12" fmla="*/ 43543 w 1959429"/>
                <a:gd name="connsiteY12" fmla="*/ 3015343 h 3603171"/>
                <a:gd name="connsiteX13" fmla="*/ 195943 w 1959429"/>
                <a:gd name="connsiteY13" fmla="*/ 2166257 h 3603171"/>
                <a:gd name="connsiteX14" fmla="*/ 283029 w 1959429"/>
                <a:gd name="connsiteY14" fmla="*/ 1567543 h 3603171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314311 w 1990711"/>
                <a:gd name="connsiteY0" fmla="*/ 1594580 h 3630208"/>
                <a:gd name="connsiteX1" fmla="*/ 390511 w 1990711"/>
                <a:gd name="connsiteY1" fmla="*/ 506008 h 3630208"/>
                <a:gd name="connsiteX2" fmla="*/ 804168 w 1990711"/>
                <a:gd name="connsiteY2" fmla="*/ 27037 h 3630208"/>
                <a:gd name="connsiteX3" fmla="*/ 1457311 w 1990711"/>
                <a:gd name="connsiteY3" fmla="*/ 103237 h 3630208"/>
                <a:gd name="connsiteX4" fmla="*/ 1990711 w 1990711"/>
                <a:gd name="connsiteY4" fmla="*/ 593094 h 3630208"/>
                <a:gd name="connsiteX5" fmla="*/ 1805654 w 1990711"/>
                <a:gd name="connsiteY5" fmla="*/ 1202694 h 3630208"/>
                <a:gd name="connsiteX6" fmla="*/ 1283140 w 1990711"/>
                <a:gd name="connsiteY6" fmla="*/ 1442180 h 3630208"/>
                <a:gd name="connsiteX7" fmla="*/ 934797 w 1990711"/>
                <a:gd name="connsiteY7" fmla="*/ 1942923 h 3630208"/>
                <a:gd name="connsiteX8" fmla="*/ 1043654 w 1990711"/>
                <a:gd name="connsiteY8" fmla="*/ 2639608 h 3630208"/>
                <a:gd name="connsiteX9" fmla="*/ 934797 w 1990711"/>
                <a:gd name="connsiteY9" fmla="*/ 3423380 h 3630208"/>
                <a:gd name="connsiteX10" fmla="*/ 423168 w 1990711"/>
                <a:gd name="connsiteY10" fmla="*/ 3630208 h 3630208"/>
                <a:gd name="connsiteX11" fmla="*/ 31282 w 1990711"/>
                <a:gd name="connsiteY11" fmla="*/ 3129466 h 3630208"/>
                <a:gd name="connsiteX12" fmla="*/ 53054 w 1990711"/>
                <a:gd name="connsiteY12" fmla="*/ 3042380 h 3630208"/>
                <a:gd name="connsiteX13" fmla="*/ 227225 w 1990711"/>
                <a:gd name="connsiteY13" fmla="*/ 2193294 h 3630208"/>
                <a:gd name="connsiteX14" fmla="*/ 314311 w 1990711"/>
                <a:gd name="connsiteY14" fmla="*/ 1594580 h 3630208"/>
                <a:gd name="connsiteX0" fmla="*/ 285637 w 1962037"/>
                <a:gd name="connsiteY0" fmla="*/ 1594580 h 3630208"/>
                <a:gd name="connsiteX1" fmla="*/ 361837 w 1962037"/>
                <a:gd name="connsiteY1" fmla="*/ 506008 h 3630208"/>
                <a:gd name="connsiteX2" fmla="*/ 775494 w 1962037"/>
                <a:gd name="connsiteY2" fmla="*/ 27037 h 3630208"/>
                <a:gd name="connsiteX3" fmla="*/ 1428637 w 1962037"/>
                <a:gd name="connsiteY3" fmla="*/ 103237 h 3630208"/>
                <a:gd name="connsiteX4" fmla="*/ 1962037 w 1962037"/>
                <a:gd name="connsiteY4" fmla="*/ 593094 h 3630208"/>
                <a:gd name="connsiteX5" fmla="*/ 1776980 w 1962037"/>
                <a:gd name="connsiteY5" fmla="*/ 1202694 h 3630208"/>
                <a:gd name="connsiteX6" fmla="*/ 1254466 w 1962037"/>
                <a:gd name="connsiteY6" fmla="*/ 1442180 h 3630208"/>
                <a:gd name="connsiteX7" fmla="*/ 906123 w 1962037"/>
                <a:gd name="connsiteY7" fmla="*/ 1942923 h 3630208"/>
                <a:gd name="connsiteX8" fmla="*/ 1014980 w 1962037"/>
                <a:gd name="connsiteY8" fmla="*/ 2639608 h 3630208"/>
                <a:gd name="connsiteX9" fmla="*/ 906123 w 1962037"/>
                <a:gd name="connsiteY9" fmla="*/ 3423380 h 3630208"/>
                <a:gd name="connsiteX10" fmla="*/ 394494 w 1962037"/>
                <a:gd name="connsiteY10" fmla="*/ 3630208 h 3630208"/>
                <a:gd name="connsiteX11" fmla="*/ 57037 w 1962037"/>
                <a:gd name="connsiteY11" fmla="*/ 3412494 h 3630208"/>
                <a:gd name="connsiteX12" fmla="*/ 24380 w 1962037"/>
                <a:gd name="connsiteY12" fmla="*/ 3042380 h 3630208"/>
                <a:gd name="connsiteX13" fmla="*/ 198551 w 1962037"/>
                <a:gd name="connsiteY13" fmla="*/ 2193294 h 3630208"/>
                <a:gd name="connsiteX14" fmla="*/ 285637 w 1962037"/>
                <a:gd name="connsiteY14" fmla="*/ 1594580 h 3630208"/>
                <a:gd name="connsiteX0" fmla="*/ 276397 w 1952797"/>
                <a:gd name="connsiteY0" fmla="*/ 1594580 h 3630208"/>
                <a:gd name="connsiteX1" fmla="*/ 352597 w 1952797"/>
                <a:gd name="connsiteY1" fmla="*/ 506008 h 3630208"/>
                <a:gd name="connsiteX2" fmla="*/ 766254 w 1952797"/>
                <a:gd name="connsiteY2" fmla="*/ 27037 h 3630208"/>
                <a:gd name="connsiteX3" fmla="*/ 1419397 w 1952797"/>
                <a:gd name="connsiteY3" fmla="*/ 103237 h 3630208"/>
                <a:gd name="connsiteX4" fmla="*/ 1952797 w 1952797"/>
                <a:gd name="connsiteY4" fmla="*/ 593094 h 3630208"/>
                <a:gd name="connsiteX5" fmla="*/ 1767740 w 1952797"/>
                <a:gd name="connsiteY5" fmla="*/ 1202694 h 3630208"/>
                <a:gd name="connsiteX6" fmla="*/ 1245226 w 1952797"/>
                <a:gd name="connsiteY6" fmla="*/ 1442180 h 3630208"/>
                <a:gd name="connsiteX7" fmla="*/ 896883 w 1952797"/>
                <a:gd name="connsiteY7" fmla="*/ 1942923 h 3630208"/>
                <a:gd name="connsiteX8" fmla="*/ 1005740 w 1952797"/>
                <a:gd name="connsiteY8" fmla="*/ 2639608 h 3630208"/>
                <a:gd name="connsiteX9" fmla="*/ 896883 w 1952797"/>
                <a:gd name="connsiteY9" fmla="*/ 3423380 h 3630208"/>
                <a:gd name="connsiteX10" fmla="*/ 385254 w 1952797"/>
                <a:gd name="connsiteY10" fmla="*/ 3630208 h 3630208"/>
                <a:gd name="connsiteX11" fmla="*/ 47797 w 1952797"/>
                <a:gd name="connsiteY11" fmla="*/ 3412494 h 3630208"/>
                <a:gd name="connsiteX12" fmla="*/ 15140 w 1952797"/>
                <a:gd name="connsiteY12" fmla="*/ 3042380 h 3630208"/>
                <a:gd name="connsiteX13" fmla="*/ 189311 w 1952797"/>
                <a:gd name="connsiteY13" fmla="*/ 2193294 h 3630208"/>
                <a:gd name="connsiteX14" fmla="*/ 276397 w 1952797"/>
                <a:gd name="connsiteY14" fmla="*/ 1594580 h 3630208"/>
                <a:gd name="connsiteX0" fmla="*/ 276397 w 1952797"/>
                <a:gd name="connsiteY0" fmla="*/ 1594580 h 3630208"/>
                <a:gd name="connsiteX1" fmla="*/ 352597 w 1952797"/>
                <a:gd name="connsiteY1" fmla="*/ 506008 h 3630208"/>
                <a:gd name="connsiteX2" fmla="*/ 766254 w 1952797"/>
                <a:gd name="connsiteY2" fmla="*/ 27037 h 3630208"/>
                <a:gd name="connsiteX3" fmla="*/ 1419397 w 1952797"/>
                <a:gd name="connsiteY3" fmla="*/ 103237 h 3630208"/>
                <a:gd name="connsiteX4" fmla="*/ 1952797 w 1952797"/>
                <a:gd name="connsiteY4" fmla="*/ 593094 h 3630208"/>
                <a:gd name="connsiteX5" fmla="*/ 1767740 w 1952797"/>
                <a:gd name="connsiteY5" fmla="*/ 1202694 h 3630208"/>
                <a:gd name="connsiteX6" fmla="*/ 1245226 w 1952797"/>
                <a:gd name="connsiteY6" fmla="*/ 1442180 h 3630208"/>
                <a:gd name="connsiteX7" fmla="*/ 896883 w 1952797"/>
                <a:gd name="connsiteY7" fmla="*/ 1942923 h 3630208"/>
                <a:gd name="connsiteX8" fmla="*/ 1005740 w 1952797"/>
                <a:gd name="connsiteY8" fmla="*/ 2639608 h 3630208"/>
                <a:gd name="connsiteX9" fmla="*/ 896883 w 1952797"/>
                <a:gd name="connsiteY9" fmla="*/ 3423380 h 3630208"/>
                <a:gd name="connsiteX10" fmla="*/ 385254 w 1952797"/>
                <a:gd name="connsiteY10" fmla="*/ 3630208 h 3630208"/>
                <a:gd name="connsiteX11" fmla="*/ 47797 w 1952797"/>
                <a:gd name="connsiteY11" fmla="*/ 3412494 h 3630208"/>
                <a:gd name="connsiteX12" fmla="*/ 15140 w 1952797"/>
                <a:gd name="connsiteY12" fmla="*/ 3042380 h 3630208"/>
                <a:gd name="connsiteX13" fmla="*/ 189311 w 1952797"/>
                <a:gd name="connsiteY13" fmla="*/ 2193294 h 3630208"/>
                <a:gd name="connsiteX14" fmla="*/ 276397 w 1952797"/>
                <a:gd name="connsiteY14" fmla="*/ 1594580 h 3630208"/>
                <a:gd name="connsiteX0" fmla="*/ 279491 w 1955891"/>
                <a:gd name="connsiteY0" fmla="*/ 1594580 h 3630208"/>
                <a:gd name="connsiteX1" fmla="*/ 355691 w 1955891"/>
                <a:gd name="connsiteY1" fmla="*/ 506008 h 3630208"/>
                <a:gd name="connsiteX2" fmla="*/ 769348 w 1955891"/>
                <a:gd name="connsiteY2" fmla="*/ 27037 h 3630208"/>
                <a:gd name="connsiteX3" fmla="*/ 1422491 w 1955891"/>
                <a:gd name="connsiteY3" fmla="*/ 103237 h 3630208"/>
                <a:gd name="connsiteX4" fmla="*/ 1955891 w 1955891"/>
                <a:gd name="connsiteY4" fmla="*/ 593094 h 3630208"/>
                <a:gd name="connsiteX5" fmla="*/ 1770834 w 1955891"/>
                <a:gd name="connsiteY5" fmla="*/ 1202694 h 3630208"/>
                <a:gd name="connsiteX6" fmla="*/ 1248320 w 1955891"/>
                <a:gd name="connsiteY6" fmla="*/ 1442180 h 3630208"/>
                <a:gd name="connsiteX7" fmla="*/ 899977 w 1955891"/>
                <a:gd name="connsiteY7" fmla="*/ 1942923 h 3630208"/>
                <a:gd name="connsiteX8" fmla="*/ 1008834 w 1955891"/>
                <a:gd name="connsiteY8" fmla="*/ 2639608 h 3630208"/>
                <a:gd name="connsiteX9" fmla="*/ 899977 w 1955891"/>
                <a:gd name="connsiteY9" fmla="*/ 3423380 h 3630208"/>
                <a:gd name="connsiteX10" fmla="*/ 388348 w 1955891"/>
                <a:gd name="connsiteY10" fmla="*/ 3630208 h 3630208"/>
                <a:gd name="connsiteX11" fmla="*/ 50891 w 1955891"/>
                <a:gd name="connsiteY11" fmla="*/ 3412494 h 3630208"/>
                <a:gd name="connsiteX12" fmla="*/ 18234 w 1955891"/>
                <a:gd name="connsiteY12" fmla="*/ 3042380 h 3630208"/>
                <a:gd name="connsiteX13" fmla="*/ 192405 w 1955891"/>
                <a:gd name="connsiteY13" fmla="*/ 2193294 h 3630208"/>
                <a:gd name="connsiteX14" fmla="*/ 279491 w 1955891"/>
                <a:gd name="connsiteY14" fmla="*/ 1594580 h 3630208"/>
                <a:gd name="connsiteX0" fmla="*/ 279491 w 1955891"/>
                <a:gd name="connsiteY0" fmla="*/ 1594580 h 3630470"/>
                <a:gd name="connsiteX1" fmla="*/ 355691 w 1955891"/>
                <a:gd name="connsiteY1" fmla="*/ 506008 h 3630470"/>
                <a:gd name="connsiteX2" fmla="*/ 769348 w 1955891"/>
                <a:gd name="connsiteY2" fmla="*/ 27037 h 3630470"/>
                <a:gd name="connsiteX3" fmla="*/ 1422491 w 1955891"/>
                <a:gd name="connsiteY3" fmla="*/ 103237 h 3630470"/>
                <a:gd name="connsiteX4" fmla="*/ 1955891 w 1955891"/>
                <a:gd name="connsiteY4" fmla="*/ 593094 h 3630470"/>
                <a:gd name="connsiteX5" fmla="*/ 1770834 w 1955891"/>
                <a:gd name="connsiteY5" fmla="*/ 1202694 h 3630470"/>
                <a:gd name="connsiteX6" fmla="*/ 1248320 w 1955891"/>
                <a:gd name="connsiteY6" fmla="*/ 1442180 h 3630470"/>
                <a:gd name="connsiteX7" fmla="*/ 899977 w 1955891"/>
                <a:gd name="connsiteY7" fmla="*/ 1942923 h 3630470"/>
                <a:gd name="connsiteX8" fmla="*/ 1008834 w 1955891"/>
                <a:gd name="connsiteY8" fmla="*/ 2639608 h 3630470"/>
                <a:gd name="connsiteX9" fmla="*/ 899977 w 1955891"/>
                <a:gd name="connsiteY9" fmla="*/ 3423380 h 3630470"/>
                <a:gd name="connsiteX10" fmla="*/ 388348 w 1955891"/>
                <a:gd name="connsiteY10" fmla="*/ 3630208 h 3630470"/>
                <a:gd name="connsiteX11" fmla="*/ 50891 w 1955891"/>
                <a:gd name="connsiteY11" fmla="*/ 3412494 h 3630470"/>
                <a:gd name="connsiteX12" fmla="*/ 18234 w 1955891"/>
                <a:gd name="connsiteY12" fmla="*/ 3042380 h 3630470"/>
                <a:gd name="connsiteX13" fmla="*/ 192405 w 1955891"/>
                <a:gd name="connsiteY13" fmla="*/ 2193294 h 3630470"/>
                <a:gd name="connsiteX14" fmla="*/ 279491 w 1955891"/>
                <a:gd name="connsiteY14" fmla="*/ 1594580 h 3630470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69067"/>
                <a:gd name="connsiteY0" fmla="*/ 1594580 h 3630764"/>
                <a:gd name="connsiteX1" fmla="*/ 355691 w 1969067"/>
                <a:gd name="connsiteY1" fmla="*/ 506008 h 3630764"/>
                <a:gd name="connsiteX2" fmla="*/ 769348 w 1969067"/>
                <a:gd name="connsiteY2" fmla="*/ 27037 h 3630764"/>
                <a:gd name="connsiteX3" fmla="*/ 1422491 w 1969067"/>
                <a:gd name="connsiteY3" fmla="*/ 103237 h 3630764"/>
                <a:gd name="connsiteX4" fmla="*/ 1955891 w 1969067"/>
                <a:gd name="connsiteY4" fmla="*/ 593094 h 3630764"/>
                <a:gd name="connsiteX5" fmla="*/ 1770834 w 1969067"/>
                <a:gd name="connsiteY5" fmla="*/ 1202694 h 3630764"/>
                <a:gd name="connsiteX6" fmla="*/ 1248320 w 1969067"/>
                <a:gd name="connsiteY6" fmla="*/ 1442180 h 3630764"/>
                <a:gd name="connsiteX7" fmla="*/ 899977 w 1969067"/>
                <a:gd name="connsiteY7" fmla="*/ 1942923 h 3630764"/>
                <a:gd name="connsiteX8" fmla="*/ 1008834 w 1969067"/>
                <a:gd name="connsiteY8" fmla="*/ 2639608 h 3630764"/>
                <a:gd name="connsiteX9" fmla="*/ 899977 w 1969067"/>
                <a:gd name="connsiteY9" fmla="*/ 3423380 h 3630764"/>
                <a:gd name="connsiteX10" fmla="*/ 388348 w 1969067"/>
                <a:gd name="connsiteY10" fmla="*/ 3630208 h 3630764"/>
                <a:gd name="connsiteX11" fmla="*/ 50891 w 1969067"/>
                <a:gd name="connsiteY11" fmla="*/ 3412494 h 3630764"/>
                <a:gd name="connsiteX12" fmla="*/ 18234 w 1969067"/>
                <a:gd name="connsiteY12" fmla="*/ 3042380 h 3630764"/>
                <a:gd name="connsiteX13" fmla="*/ 192405 w 1969067"/>
                <a:gd name="connsiteY13" fmla="*/ 2193294 h 3630764"/>
                <a:gd name="connsiteX14" fmla="*/ 279491 w 1969067"/>
                <a:gd name="connsiteY14" fmla="*/ 1594580 h 3630764"/>
                <a:gd name="connsiteX0" fmla="*/ 279491 w 1969067"/>
                <a:gd name="connsiteY0" fmla="*/ 1594580 h 3630764"/>
                <a:gd name="connsiteX1" fmla="*/ 355691 w 1969067"/>
                <a:gd name="connsiteY1" fmla="*/ 506008 h 3630764"/>
                <a:gd name="connsiteX2" fmla="*/ 769348 w 1969067"/>
                <a:gd name="connsiteY2" fmla="*/ 27037 h 3630764"/>
                <a:gd name="connsiteX3" fmla="*/ 1422491 w 1969067"/>
                <a:gd name="connsiteY3" fmla="*/ 103237 h 3630764"/>
                <a:gd name="connsiteX4" fmla="*/ 1955891 w 1969067"/>
                <a:gd name="connsiteY4" fmla="*/ 593094 h 3630764"/>
                <a:gd name="connsiteX5" fmla="*/ 1770834 w 1969067"/>
                <a:gd name="connsiteY5" fmla="*/ 1202694 h 3630764"/>
                <a:gd name="connsiteX6" fmla="*/ 1248320 w 1969067"/>
                <a:gd name="connsiteY6" fmla="*/ 1442180 h 3630764"/>
                <a:gd name="connsiteX7" fmla="*/ 899977 w 1969067"/>
                <a:gd name="connsiteY7" fmla="*/ 1942923 h 3630764"/>
                <a:gd name="connsiteX8" fmla="*/ 1008834 w 1969067"/>
                <a:gd name="connsiteY8" fmla="*/ 2639608 h 3630764"/>
                <a:gd name="connsiteX9" fmla="*/ 899977 w 1969067"/>
                <a:gd name="connsiteY9" fmla="*/ 3423380 h 3630764"/>
                <a:gd name="connsiteX10" fmla="*/ 388348 w 1969067"/>
                <a:gd name="connsiteY10" fmla="*/ 3630208 h 3630764"/>
                <a:gd name="connsiteX11" fmla="*/ 50891 w 1969067"/>
                <a:gd name="connsiteY11" fmla="*/ 3412494 h 3630764"/>
                <a:gd name="connsiteX12" fmla="*/ 18234 w 1969067"/>
                <a:gd name="connsiteY12" fmla="*/ 3042380 h 3630764"/>
                <a:gd name="connsiteX13" fmla="*/ 192405 w 1969067"/>
                <a:gd name="connsiteY13" fmla="*/ 2193294 h 3630764"/>
                <a:gd name="connsiteX14" fmla="*/ 279491 w 1969067"/>
                <a:gd name="connsiteY14" fmla="*/ 1594580 h 3630764"/>
                <a:gd name="connsiteX0" fmla="*/ 279491 w 1969067"/>
                <a:gd name="connsiteY0" fmla="*/ 1594580 h 3630764"/>
                <a:gd name="connsiteX1" fmla="*/ 355691 w 1969067"/>
                <a:gd name="connsiteY1" fmla="*/ 506008 h 3630764"/>
                <a:gd name="connsiteX2" fmla="*/ 769348 w 1969067"/>
                <a:gd name="connsiteY2" fmla="*/ 27037 h 3630764"/>
                <a:gd name="connsiteX3" fmla="*/ 1422491 w 1969067"/>
                <a:gd name="connsiteY3" fmla="*/ 103237 h 3630764"/>
                <a:gd name="connsiteX4" fmla="*/ 1955891 w 1969067"/>
                <a:gd name="connsiteY4" fmla="*/ 593094 h 3630764"/>
                <a:gd name="connsiteX5" fmla="*/ 1770834 w 1969067"/>
                <a:gd name="connsiteY5" fmla="*/ 1202694 h 3630764"/>
                <a:gd name="connsiteX6" fmla="*/ 1248320 w 1969067"/>
                <a:gd name="connsiteY6" fmla="*/ 1442180 h 3630764"/>
                <a:gd name="connsiteX7" fmla="*/ 899977 w 1969067"/>
                <a:gd name="connsiteY7" fmla="*/ 1942923 h 3630764"/>
                <a:gd name="connsiteX8" fmla="*/ 1008834 w 1969067"/>
                <a:gd name="connsiteY8" fmla="*/ 2639608 h 3630764"/>
                <a:gd name="connsiteX9" fmla="*/ 899977 w 1969067"/>
                <a:gd name="connsiteY9" fmla="*/ 3423380 h 3630764"/>
                <a:gd name="connsiteX10" fmla="*/ 388348 w 1969067"/>
                <a:gd name="connsiteY10" fmla="*/ 3630208 h 3630764"/>
                <a:gd name="connsiteX11" fmla="*/ 50891 w 1969067"/>
                <a:gd name="connsiteY11" fmla="*/ 3412494 h 3630764"/>
                <a:gd name="connsiteX12" fmla="*/ 18234 w 1969067"/>
                <a:gd name="connsiteY12" fmla="*/ 3042380 h 3630764"/>
                <a:gd name="connsiteX13" fmla="*/ 192405 w 1969067"/>
                <a:gd name="connsiteY13" fmla="*/ 2193294 h 3630764"/>
                <a:gd name="connsiteX14" fmla="*/ 279491 w 1969067"/>
                <a:gd name="connsiteY14" fmla="*/ 1594580 h 3630764"/>
                <a:gd name="connsiteX0" fmla="*/ 279491 w 1969067"/>
                <a:gd name="connsiteY0" fmla="*/ 1598345 h 3634529"/>
                <a:gd name="connsiteX1" fmla="*/ 355691 w 1969067"/>
                <a:gd name="connsiteY1" fmla="*/ 509773 h 3634529"/>
                <a:gd name="connsiteX2" fmla="*/ 769348 w 1969067"/>
                <a:gd name="connsiteY2" fmla="*/ 30802 h 3634529"/>
                <a:gd name="connsiteX3" fmla="*/ 1422491 w 1969067"/>
                <a:gd name="connsiteY3" fmla="*/ 107002 h 3634529"/>
                <a:gd name="connsiteX4" fmla="*/ 1955891 w 1969067"/>
                <a:gd name="connsiteY4" fmla="*/ 596859 h 3634529"/>
                <a:gd name="connsiteX5" fmla="*/ 1770834 w 1969067"/>
                <a:gd name="connsiteY5" fmla="*/ 1206459 h 3634529"/>
                <a:gd name="connsiteX6" fmla="*/ 1248320 w 1969067"/>
                <a:gd name="connsiteY6" fmla="*/ 1445945 h 3634529"/>
                <a:gd name="connsiteX7" fmla="*/ 899977 w 1969067"/>
                <a:gd name="connsiteY7" fmla="*/ 1946688 h 3634529"/>
                <a:gd name="connsiteX8" fmla="*/ 1008834 w 1969067"/>
                <a:gd name="connsiteY8" fmla="*/ 2643373 h 3634529"/>
                <a:gd name="connsiteX9" fmla="*/ 899977 w 1969067"/>
                <a:gd name="connsiteY9" fmla="*/ 3427145 h 3634529"/>
                <a:gd name="connsiteX10" fmla="*/ 388348 w 1969067"/>
                <a:gd name="connsiteY10" fmla="*/ 3633973 h 3634529"/>
                <a:gd name="connsiteX11" fmla="*/ 50891 w 1969067"/>
                <a:gd name="connsiteY11" fmla="*/ 3416259 h 3634529"/>
                <a:gd name="connsiteX12" fmla="*/ 18234 w 1969067"/>
                <a:gd name="connsiteY12" fmla="*/ 3046145 h 3634529"/>
                <a:gd name="connsiteX13" fmla="*/ 192405 w 1969067"/>
                <a:gd name="connsiteY13" fmla="*/ 2197059 h 3634529"/>
                <a:gd name="connsiteX14" fmla="*/ 279491 w 1969067"/>
                <a:gd name="connsiteY14" fmla="*/ 1598345 h 3634529"/>
                <a:gd name="connsiteX0" fmla="*/ 279491 w 1969067"/>
                <a:gd name="connsiteY0" fmla="*/ 1586812 h 3622996"/>
                <a:gd name="connsiteX1" fmla="*/ 355691 w 1969067"/>
                <a:gd name="connsiteY1" fmla="*/ 498240 h 3622996"/>
                <a:gd name="connsiteX2" fmla="*/ 769348 w 1969067"/>
                <a:gd name="connsiteY2" fmla="*/ 19269 h 3622996"/>
                <a:gd name="connsiteX3" fmla="*/ 1422491 w 1969067"/>
                <a:gd name="connsiteY3" fmla="*/ 95469 h 3622996"/>
                <a:gd name="connsiteX4" fmla="*/ 1955891 w 1969067"/>
                <a:gd name="connsiteY4" fmla="*/ 585326 h 3622996"/>
                <a:gd name="connsiteX5" fmla="*/ 1770834 w 1969067"/>
                <a:gd name="connsiteY5" fmla="*/ 1194926 h 3622996"/>
                <a:gd name="connsiteX6" fmla="*/ 1248320 w 1969067"/>
                <a:gd name="connsiteY6" fmla="*/ 1434412 h 3622996"/>
                <a:gd name="connsiteX7" fmla="*/ 899977 w 1969067"/>
                <a:gd name="connsiteY7" fmla="*/ 1935155 h 3622996"/>
                <a:gd name="connsiteX8" fmla="*/ 1008834 w 1969067"/>
                <a:gd name="connsiteY8" fmla="*/ 2631840 h 3622996"/>
                <a:gd name="connsiteX9" fmla="*/ 899977 w 1969067"/>
                <a:gd name="connsiteY9" fmla="*/ 3415612 h 3622996"/>
                <a:gd name="connsiteX10" fmla="*/ 388348 w 1969067"/>
                <a:gd name="connsiteY10" fmla="*/ 3622440 h 3622996"/>
                <a:gd name="connsiteX11" fmla="*/ 50891 w 1969067"/>
                <a:gd name="connsiteY11" fmla="*/ 3404726 h 3622996"/>
                <a:gd name="connsiteX12" fmla="*/ 18234 w 1969067"/>
                <a:gd name="connsiteY12" fmla="*/ 3034612 h 3622996"/>
                <a:gd name="connsiteX13" fmla="*/ 192405 w 1969067"/>
                <a:gd name="connsiteY13" fmla="*/ 2185526 h 3622996"/>
                <a:gd name="connsiteX14" fmla="*/ 279491 w 1969067"/>
                <a:gd name="connsiteY14" fmla="*/ 1586812 h 3622996"/>
                <a:gd name="connsiteX0" fmla="*/ 272009 w 1961585"/>
                <a:gd name="connsiteY0" fmla="*/ 1586812 h 3622996"/>
                <a:gd name="connsiteX1" fmla="*/ 348209 w 1961585"/>
                <a:gd name="connsiteY1" fmla="*/ 498240 h 3622996"/>
                <a:gd name="connsiteX2" fmla="*/ 761866 w 1961585"/>
                <a:gd name="connsiteY2" fmla="*/ 19269 h 3622996"/>
                <a:gd name="connsiteX3" fmla="*/ 1415009 w 1961585"/>
                <a:gd name="connsiteY3" fmla="*/ 95469 h 3622996"/>
                <a:gd name="connsiteX4" fmla="*/ 1948409 w 1961585"/>
                <a:gd name="connsiteY4" fmla="*/ 585326 h 3622996"/>
                <a:gd name="connsiteX5" fmla="*/ 1763352 w 1961585"/>
                <a:gd name="connsiteY5" fmla="*/ 1194926 h 3622996"/>
                <a:gd name="connsiteX6" fmla="*/ 1240838 w 1961585"/>
                <a:gd name="connsiteY6" fmla="*/ 1434412 h 3622996"/>
                <a:gd name="connsiteX7" fmla="*/ 892495 w 1961585"/>
                <a:gd name="connsiteY7" fmla="*/ 1935155 h 3622996"/>
                <a:gd name="connsiteX8" fmla="*/ 1001352 w 1961585"/>
                <a:gd name="connsiteY8" fmla="*/ 2631840 h 3622996"/>
                <a:gd name="connsiteX9" fmla="*/ 892495 w 1961585"/>
                <a:gd name="connsiteY9" fmla="*/ 3415612 h 3622996"/>
                <a:gd name="connsiteX10" fmla="*/ 380866 w 1961585"/>
                <a:gd name="connsiteY10" fmla="*/ 3622440 h 3622996"/>
                <a:gd name="connsiteX11" fmla="*/ 43409 w 1961585"/>
                <a:gd name="connsiteY11" fmla="*/ 3404726 h 3622996"/>
                <a:gd name="connsiteX12" fmla="*/ 10752 w 1961585"/>
                <a:gd name="connsiteY12" fmla="*/ 3034612 h 3622996"/>
                <a:gd name="connsiteX13" fmla="*/ 184923 w 1961585"/>
                <a:gd name="connsiteY13" fmla="*/ 2185526 h 3622996"/>
                <a:gd name="connsiteX14" fmla="*/ 272009 w 1961585"/>
                <a:gd name="connsiteY14" fmla="*/ 1586812 h 3622996"/>
                <a:gd name="connsiteX0" fmla="*/ 272009 w 1961585"/>
                <a:gd name="connsiteY0" fmla="*/ 1586812 h 3622996"/>
                <a:gd name="connsiteX1" fmla="*/ 348209 w 1961585"/>
                <a:gd name="connsiteY1" fmla="*/ 498240 h 3622996"/>
                <a:gd name="connsiteX2" fmla="*/ 761866 w 1961585"/>
                <a:gd name="connsiteY2" fmla="*/ 19269 h 3622996"/>
                <a:gd name="connsiteX3" fmla="*/ 1415009 w 1961585"/>
                <a:gd name="connsiteY3" fmla="*/ 95469 h 3622996"/>
                <a:gd name="connsiteX4" fmla="*/ 1948409 w 1961585"/>
                <a:gd name="connsiteY4" fmla="*/ 585326 h 3622996"/>
                <a:gd name="connsiteX5" fmla="*/ 1763352 w 1961585"/>
                <a:gd name="connsiteY5" fmla="*/ 1194926 h 3622996"/>
                <a:gd name="connsiteX6" fmla="*/ 1240838 w 1961585"/>
                <a:gd name="connsiteY6" fmla="*/ 1434412 h 3622996"/>
                <a:gd name="connsiteX7" fmla="*/ 892495 w 1961585"/>
                <a:gd name="connsiteY7" fmla="*/ 1935155 h 3622996"/>
                <a:gd name="connsiteX8" fmla="*/ 1001352 w 1961585"/>
                <a:gd name="connsiteY8" fmla="*/ 2631840 h 3622996"/>
                <a:gd name="connsiteX9" fmla="*/ 892495 w 1961585"/>
                <a:gd name="connsiteY9" fmla="*/ 3415612 h 3622996"/>
                <a:gd name="connsiteX10" fmla="*/ 380866 w 1961585"/>
                <a:gd name="connsiteY10" fmla="*/ 3622440 h 3622996"/>
                <a:gd name="connsiteX11" fmla="*/ 43409 w 1961585"/>
                <a:gd name="connsiteY11" fmla="*/ 3404726 h 3622996"/>
                <a:gd name="connsiteX12" fmla="*/ 10752 w 1961585"/>
                <a:gd name="connsiteY12" fmla="*/ 3034612 h 3622996"/>
                <a:gd name="connsiteX13" fmla="*/ 184923 w 1961585"/>
                <a:gd name="connsiteY13" fmla="*/ 2185526 h 3622996"/>
                <a:gd name="connsiteX14" fmla="*/ 272009 w 1961585"/>
                <a:gd name="connsiteY14" fmla="*/ 1586812 h 3622996"/>
                <a:gd name="connsiteX0" fmla="*/ 272009 w 1961585"/>
                <a:gd name="connsiteY0" fmla="*/ 1586812 h 3622996"/>
                <a:gd name="connsiteX1" fmla="*/ 348209 w 1961585"/>
                <a:gd name="connsiteY1" fmla="*/ 498240 h 3622996"/>
                <a:gd name="connsiteX2" fmla="*/ 761866 w 1961585"/>
                <a:gd name="connsiteY2" fmla="*/ 19269 h 3622996"/>
                <a:gd name="connsiteX3" fmla="*/ 1415009 w 1961585"/>
                <a:gd name="connsiteY3" fmla="*/ 95469 h 3622996"/>
                <a:gd name="connsiteX4" fmla="*/ 1948409 w 1961585"/>
                <a:gd name="connsiteY4" fmla="*/ 585326 h 3622996"/>
                <a:gd name="connsiteX5" fmla="*/ 1763352 w 1961585"/>
                <a:gd name="connsiteY5" fmla="*/ 1194926 h 3622996"/>
                <a:gd name="connsiteX6" fmla="*/ 1240838 w 1961585"/>
                <a:gd name="connsiteY6" fmla="*/ 1434412 h 3622996"/>
                <a:gd name="connsiteX7" fmla="*/ 892495 w 1961585"/>
                <a:gd name="connsiteY7" fmla="*/ 1935155 h 3622996"/>
                <a:gd name="connsiteX8" fmla="*/ 1001352 w 1961585"/>
                <a:gd name="connsiteY8" fmla="*/ 2631840 h 3622996"/>
                <a:gd name="connsiteX9" fmla="*/ 892495 w 1961585"/>
                <a:gd name="connsiteY9" fmla="*/ 3415612 h 3622996"/>
                <a:gd name="connsiteX10" fmla="*/ 380866 w 1961585"/>
                <a:gd name="connsiteY10" fmla="*/ 3622440 h 3622996"/>
                <a:gd name="connsiteX11" fmla="*/ 43409 w 1961585"/>
                <a:gd name="connsiteY11" fmla="*/ 3404726 h 3622996"/>
                <a:gd name="connsiteX12" fmla="*/ 10752 w 1961585"/>
                <a:gd name="connsiteY12" fmla="*/ 3034612 h 3622996"/>
                <a:gd name="connsiteX13" fmla="*/ 184923 w 1961585"/>
                <a:gd name="connsiteY13" fmla="*/ 2185526 h 3622996"/>
                <a:gd name="connsiteX14" fmla="*/ 272009 w 1961585"/>
                <a:gd name="connsiteY14" fmla="*/ 1586812 h 3622996"/>
                <a:gd name="connsiteX0" fmla="*/ 272009 w 1961585"/>
                <a:gd name="connsiteY0" fmla="*/ 1586812 h 3622892"/>
                <a:gd name="connsiteX1" fmla="*/ 348209 w 1961585"/>
                <a:gd name="connsiteY1" fmla="*/ 498240 h 3622892"/>
                <a:gd name="connsiteX2" fmla="*/ 761866 w 1961585"/>
                <a:gd name="connsiteY2" fmla="*/ 19269 h 3622892"/>
                <a:gd name="connsiteX3" fmla="*/ 1415009 w 1961585"/>
                <a:gd name="connsiteY3" fmla="*/ 95469 h 3622892"/>
                <a:gd name="connsiteX4" fmla="*/ 1948409 w 1961585"/>
                <a:gd name="connsiteY4" fmla="*/ 585326 h 3622892"/>
                <a:gd name="connsiteX5" fmla="*/ 1763352 w 1961585"/>
                <a:gd name="connsiteY5" fmla="*/ 1194926 h 3622892"/>
                <a:gd name="connsiteX6" fmla="*/ 1240838 w 1961585"/>
                <a:gd name="connsiteY6" fmla="*/ 1434412 h 3622892"/>
                <a:gd name="connsiteX7" fmla="*/ 892495 w 1961585"/>
                <a:gd name="connsiteY7" fmla="*/ 1935155 h 3622892"/>
                <a:gd name="connsiteX8" fmla="*/ 1001352 w 1961585"/>
                <a:gd name="connsiteY8" fmla="*/ 2631840 h 3622892"/>
                <a:gd name="connsiteX9" fmla="*/ 892495 w 1961585"/>
                <a:gd name="connsiteY9" fmla="*/ 3415612 h 3622892"/>
                <a:gd name="connsiteX10" fmla="*/ 380866 w 1961585"/>
                <a:gd name="connsiteY10" fmla="*/ 3622440 h 3622892"/>
                <a:gd name="connsiteX11" fmla="*/ 43409 w 1961585"/>
                <a:gd name="connsiteY11" fmla="*/ 3404726 h 3622892"/>
                <a:gd name="connsiteX12" fmla="*/ 10752 w 1961585"/>
                <a:gd name="connsiteY12" fmla="*/ 3034612 h 3622892"/>
                <a:gd name="connsiteX13" fmla="*/ 184923 w 1961585"/>
                <a:gd name="connsiteY13" fmla="*/ 2185526 h 3622892"/>
                <a:gd name="connsiteX14" fmla="*/ 272009 w 1961585"/>
                <a:gd name="connsiteY14" fmla="*/ 1586812 h 3622892"/>
                <a:gd name="connsiteX0" fmla="*/ 272009 w 1961585"/>
                <a:gd name="connsiteY0" fmla="*/ 1586812 h 3622892"/>
                <a:gd name="connsiteX1" fmla="*/ 348209 w 1961585"/>
                <a:gd name="connsiteY1" fmla="*/ 498240 h 3622892"/>
                <a:gd name="connsiteX2" fmla="*/ 761866 w 1961585"/>
                <a:gd name="connsiteY2" fmla="*/ 19269 h 3622892"/>
                <a:gd name="connsiteX3" fmla="*/ 1415009 w 1961585"/>
                <a:gd name="connsiteY3" fmla="*/ 95469 h 3622892"/>
                <a:gd name="connsiteX4" fmla="*/ 1948409 w 1961585"/>
                <a:gd name="connsiteY4" fmla="*/ 585326 h 3622892"/>
                <a:gd name="connsiteX5" fmla="*/ 1763352 w 1961585"/>
                <a:gd name="connsiteY5" fmla="*/ 1194926 h 3622892"/>
                <a:gd name="connsiteX6" fmla="*/ 1240838 w 1961585"/>
                <a:gd name="connsiteY6" fmla="*/ 1434412 h 3622892"/>
                <a:gd name="connsiteX7" fmla="*/ 892495 w 1961585"/>
                <a:gd name="connsiteY7" fmla="*/ 1935155 h 3622892"/>
                <a:gd name="connsiteX8" fmla="*/ 1001352 w 1961585"/>
                <a:gd name="connsiteY8" fmla="*/ 2631840 h 3622892"/>
                <a:gd name="connsiteX9" fmla="*/ 892495 w 1961585"/>
                <a:gd name="connsiteY9" fmla="*/ 3415612 h 3622892"/>
                <a:gd name="connsiteX10" fmla="*/ 380866 w 1961585"/>
                <a:gd name="connsiteY10" fmla="*/ 3622440 h 3622892"/>
                <a:gd name="connsiteX11" fmla="*/ 43409 w 1961585"/>
                <a:gd name="connsiteY11" fmla="*/ 3404726 h 3622892"/>
                <a:gd name="connsiteX12" fmla="*/ 10752 w 1961585"/>
                <a:gd name="connsiteY12" fmla="*/ 3034612 h 3622892"/>
                <a:gd name="connsiteX13" fmla="*/ 184923 w 1961585"/>
                <a:gd name="connsiteY13" fmla="*/ 2185526 h 3622892"/>
                <a:gd name="connsiteX14" fmla="*/ 272009 w 1961585"/>
                <a:gd name="connsiteY14" fmla="*/ 1586812 h 3622892"/>
                <a:gd name="connsiteX0" fmla="*/ 272009 w 1961585"/>
                <a:gd name="connsiteY0" fmla="*/ 1586812 h 3622892"/>
                <a:gd name="connsiteX1" fmla="*/ 348209 w 1961585"/>
                <a:gd name="connsiteY1" fmla="*/ 498240 h 3622892"/>
                <a:gd name="connsiteX2" fmla="*/ 761866 w 1961585"/>
                <a:gd name="connsiteY2" fmla="*/ 19269 h 3622892"/>
                <a:gd name="connsiteX3" fmla="*/ 1415009 w 1961585"/>
                <a:gd name="connsiteY3" fmla="*/ 95469 h 3622892"/>
                <a:gd name="connsiteX4" fmla="*/ 1948409 w 1961585"/>
                <a:gd name="connsiteY4" fmla="*/ 585326 h 3622892"/>
                <a:gd name="connsiteX5" fmla="*/ 1763352 w 1961585"/>
                <a:gd name="connsiteY5" fmla="*/ 1194926 h 3622892"/>
                <a:gd name="connsiteX6" fmla="*/ 1240838 w 1961585"/>
                <a:gd name="connsiteY6" fmla="*/ 1434412 h 3622892"/>
                <a:gd name="connsiteX7" fmla="*/ 892495 w 1961585"/>
                <a:gd name="connsiteY7" fmla="*/ 1935155 h 3622892"/>
                <a:gd name="connsiteX8" fmla="*/ 1001352 w 1961585"/>
                <a:gd name="connsiteY8" fmla="*/ 2631840 h 3622892"/>
                <a:gd name="connsiteX9" fmla="*/ 892495 w 1961585"/>
                <a:gd name="connsiteY9" fmla="*/ 3415612 h 3622892"/>
                <a:gd name="connsiteX10" fmla="*/ 380866 w 1961585"/>
                <a:gd name="connsiteY10" fmla="*/ 3622440 h 3622892"/>
                <a:gd name="connsiteX11" fmla="*/ 43409 w 1961585"/>
                <a:gd name="connsiteY11" fmla="*/ 3404726 h 3622892"/>
                <a:gd name="connsiteX12" fmla="*/ 10752 w 1961585"/>
                <a:gd name="connsiteY12" fmla="*/ 3034612 h 3622892"/>
                <a:gd name="connsiteX13" fmla="*/ 184923 w 1961585"/>
                <a:gd name="connsiteY13" fmla="*/ 2185526 h 3622892"/>
                <a:gd name="connsiteX14" fmla="*/ 272009 w 1961585"/>
                <a:gd name="connsiteY14" fmla="*/ 1586812 h 3622892"/>
                <a:gd name="connsiteX0" fmla="*/ 272009 w 1961585"/>
                <a:gd name="connsiteY0" fmla="*/ 1586812 h 3622440"/>
                <a:gd name="connsiteX1" fmla="*/ 348209 w 1961585"/>
                <a:gd name="connsiteY1" fmla="*/ 498240 h 3622440"/>
                <a:gd name="connsiteX2" fmla="*/ 761866 w 1961585"/>
                <a:gd name="connsiteY2" fmla="*/ 19269 h 3622440"/>
                <a:gd name="connsiteX3" fmla="*/ 1415009 w 1961585"/>
                <a:gd name="connsiteY3" fmla="*/ 95469 h 3622440"/>
                <a:gd name="connsiteX4" fmla="*/ 1948409 w 1961585"/>
                <a:gd name="connsiteY4" fmla="*/ 585326 h 3622440"/>
                <a:gd name="connsiteX5" fmla="*/ 1763352 w 1961585"/>
                <a:gd name="connsiteY5" fmla="*/ 1194926 h 3622440"/>
                <a:gd name="connsiteX6" fmla="*/ 1240838 w 1961585"/>
                <a:gd name="connsiteY6" fmla="*/ 1434412 h 3622440"/>
                <a:gd name="connsiteX7" fmla="*/ 892495 w 1961585"/>
                <a:gd name="connsiteY7" fmla="*/ 1935155 h 3622440"/>
                <a:gd name="connsiteX8" fmla="*/ 1001352 w 1961585"/>
                <a:gd name="connsiteY8" fmla="*/ 2631840 h 3622440"/>
                <a:gd name="connsiteX9" fmla="*/ 892495 w 1961585"/>
                <a:gd name="connsiteY9" fmla="*/ 3415612 h 3622440"/>
                <a:gd name="connsiteX10" fmla="*/ 380866 w 1961585"/>
                <a:gd name="connsiteY10" fmla="*/ 3622440 h 3622440"/>
                <a:gd name="connsiteX11" fmla="*/ 43409 w 1961585"/>
                <a:gd name="connsiteY11" fmla="*/ 3404726 h 3622440"/>
                <a:gd name="connsiteX12" fmla="*/ 10752 w 1961585"/>
                <a:gd name="connsiteY12" fmla="*/ 3034612 h 3622440"/>
                <a:gd name="connsiteX13" fmla="*/ 184923 w 1961585"/>
                <a:gd name="connsiteY13" fmla="*/ 2185526 h 3622440"/>
                <a:gd name="connsiteX14" fmla="*/ 272009 w 1961585"/>
                <a:gd name="connsiteY14" fmla="*/ 1586812 h 3622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61585" h="3622440">
                  <a:moveTo>
                    <a:pt x="272009" y="1586812"/>
                  </a:moveTo>
                  <a:cubicBezTo>
                    <a:pt x="264751" y="1223955"/>
                    <a:pt x="284709" y="855654"/>
                    <a:pt x="348209" y="498240"/>
                  </a:cubicBezTo>
                  <a:cubicBezTo>
                    <a:pt x="426224" y="278712"/>
                    <a:pt x="481521" y="95131"/>
                    <a:pt x="761866" y="19269"/>
                  </a:cubicBezTo>
                  <a:cubicBezTo>
                    <a:pt x="969962" y="-37042"/>
                    <a:pt x="1197295" y="42855"/>
                    <a:pt x="1415009" y="95469"/>
                  </a:cubicBezTo>
                  <a:cubicBezTo>
                    <a:pt x="1761537" y="231540"/>
                    <a:pt x="1884909" y="394826"/>
                    <a:pt x="1948409" y="585326"/>
                  </a:cubicBezTo>
                  <a:cubicBezTo>
                    <a:pt x="1990137" y="832069"/>
                    <a:pt x="1933895" y="986284"/>
                    <a:pt x="1763352" y="1194926"/>
                  </a:cubicBezTo>
                  <a:cubicBezTo>
                    <a:pt x="1610953" y="1312855"/>
                    <a:pt x="1447666" y="1381798"/>
                    <a:pt x="1240838" y="1434412"/>
                  </a:cubicBezTo>
                  <a:cubicBezTo>
                    <a:pt x="1037638" y="1541455"/>
                    <a:pt x="921523" y="1741027"/>
                    <a:pt x="892495" y="1935155"/>
                  </a:cubicBezTo>
                  <a:cubicBezTo>
                    <a:pt x="885238" y="2134725"/>
                    <a:pt x="965066" y="2399612"/>
                    <a:pt x="1001352" y="2631840"/>
                  </a:cubicBezTo>
                  <a:cubicBezTo>
                    <a:pt x="1052757" y="2987440"/>
                    <a:pt x="1040662" y="3266841"/>
                    <a:pt x="892495" y="3415612"/>
                  </a:cubicBezTo>
                  <a:cubicBezTo>
                    <a:pt x="732233" y="3549265"/>
                    <a:pt x="698367" y="3595830"/>
                    <a:pt x="380866" y="3622440"/>
                  </a:cubicBezTo>
                  <a:cubicBezTo>
                    <a:pt x="233908" y="3586154"/>
                    <a:pt x="91704" y="3529450"/>
                    <a:pt x="43409" y="3404726"/>
                  </a:cubicBezTo>
                  <a:cubicBezTo>
                    <a:pt x="7431" y="3311812"/>
                    <a:pt x="-14203" y="3195478"/>
                    <a:pt x="10752" y="3034612"/>
                  </a:cubicBezTo>
                  <a:cubicBezTo>
                    <a:pt x="34338" y="2740697"/>
                    <a:pt x="134123" y="2468555"/>
                    <a:pt x="184923" y="2185526"/>
                  </a:cubicBezTo>
                  <a:cubicBezTo>
                    <a:pt x="252052" y="1985955"/>
                    <a:pt x="242980" y="1786383"/>
                    <a:pt x="272009" y="15868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264" name="Group 17">
              <a:extLst>
                <a:ext uri="{FF2B5EF4-FFF2-40B4-BE49-F238E27FC236}">
                  <a16:creationId xmlns:a16="http://schemas.microsoft.com/office/drawing/2014/main" id="{57F11DD4-966B-42F2-AD36-BC5D08DBD740}"/>
                </a:ext>
              </a:extLst>
            </p:cNvPr>
            <p:cNvGrpSpPr/>
            <p:nvPr/>
          </p:nvGrpSpPr>
          <p:grpSpPr>
            <a:xfrm rot="490773">
              <a:off x="1636042" y="1821608"/>
              <a:ext cx="1940829" cy="943749"/>
              <a:chOff x="5597083" y="1588674"/>
              <a:chExt cx="1940829" cy="943749"/>
            </a:xfrm>
            <a:grpFill/>
          </p:grpSpPr>
          <p:sp>
            <p:nvSpPr>
              <p:cNvPr id="265" name="Oval 18">
                <a:extLst>
                  <a:ext uri="{FF2B5EF4-FFF2-40B4-BE49-F238E27FC236}">
                    <a16:creationId xmlns:a16="http://schemas.microsoft.com/office/drawing/2014/main" id="{D5F5F6FA-4F75-46B7-AD2F-4280F4C3FE01}"/>
                  </a:ext>
                </a:extLst>
              </p:cNvPr>
              <p:cNvSpPr/>
              <p:nvPr/>
            </p:nvSpPr>
            <p:spPr>
              <a:xfrm rot="1772804">
                <a:off x="5597083" y="1839372"/>
                <a:ext cx="257133" cy="340560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66" name="Oval 19">
                <a:extLst>
                  <a:ext uri="{FF2B5EF4-FFF2-40B4-BE49-F238E27FC236}">
                    <a16:creationId xmlns:a16="http://schemas.microsoft.com/office/drawing/2014/main" id="{8DC479E7-5633-488E-A51E-37DE8E5FF41E}"/>
                  </a:ext>
                </a:extLst>
              </p:cNvPr>
              <p:cNvSpPr/>
              <p:nvPr/>
            </p:nvSpPr>
            <p:spPr>
              <a:xfrm rot="1215925">
                <a:off x="5883261" y="1652179"/>
                <a:ext cx="317476" cy="420784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67" name="Oval 20">
                <a:extLst>
                  <a:ext uri="{FF2B5EF4-FFF2-40B4-BE49-F238E27FC236}">
                    <a16:creationId xmlns:a16="http://schemas.microsoft.com/office/drawing/2014/main" id="{2EF76478-D11F-4257-8CB6-B008B3C0109F}"/>
                  </a:ext>
                </a:extLst>
              </p:cNvPr>
              <p:cNvSpPr/>
              <p:nvPr/>
            </p:nvSpPr>
            <p:spPr>
              <a:xfrm rot="1215925">
                <a:off x="6238891" y="1613099"/>
                <a:ext cx="352073" cy="483200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68" name="Oval 21">
                <a:extLst>
                  <a:ext uri="{FF2B5EF4-FFF2-40B4-BE49-F238E27FC236}">
                    <a16:creationId xmlns:a16="http://schemas.microsoft.com/office/drawing/2014/main" id="{6503833D-A0BF-4992-8B50-2E8C6EDF8A1F}"/>
                  </a:ext>
                </a:extLst>
              </p:cNvPr>
              <p:cNvSpPr/>
              <p:nvPr/>
            </p:nvSpPr>
            <p:spPr>
              <a:xfrm rot="1901874">
                <a:off x="6612058" y="1588674"/>
                <a:ext cx="453583" cy="650675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69" name="Oval 22">
                <a:extLst>
                  <a:ext uri="{FF2B5EF4-FFF2-40B4-BE49-F238E27FC236}">
                    <a16:creationId xmlns:a16="http://schemas.microsoft.com/office/drawing/2014/main" id="{584BFC87-9A27-4A46-8F57-DC5C4A6D8874}"/>
                  </a:ext>
                </a:extLst>
              </p:cNvPr>
              <p:cNvSpPr/>
              <p:nvPr/>
            </p:nvSpPr>
            <p:spPr>
              <a:xfrm rot="1901874">
                <a:off x="6992350" y="1813343"/>
                <a:ext cx="545562" cy="719080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70" name="Group 23">
            <a:extLst>
              <a:ext uri="{FF2B5EF4-FFF2-40B4-BE49-F238E27FC236}">
                <a16:creationId xmlns:a16="http://schemas.microsoft.com/office/drawing/2014/main" id="{9862F5B8-ED22-4137-9D30-959284DAD72B}"/>
              </a:ext>
            </a:extLst>
          </p:cNvPr>
          <p:cNvGrpSpPr/>
          <p:nvPr/>
        </p:nvGrpSpPr>
        <p:grpSpPr>
          <a:xfrm rot="4032968">
            <a:off x="5714908" y="3007722"/>
            <a:ext cx="774605" cy="1250548"/>
            <a:chOff x="1051090" y="1821608"/>
            <a:chExt cx="2525781" cy="4077704"/>
          </a:xfrm>
          <a:solidFill>
            <a:schemeClr val="accent3"/>
          </a:solidFill>
        </p:grpSpPr>
        <p:sp>
          <p:nvSpPr>
            <p:cNvPr id="271" name="Freeform 24">
              <a:extLst>
                <a:ext uri="{FF2B5EF4-FFF2-40B4-BE49-F238E27FC236}">
                  <a16:creationId xmlns:a16="http://schemas.microsoft.com/office/drawing/2014/main" id="{B3936BF9-D822-4E09-923D-38407634B8E7}"/>
                </a:ext>
              </a:extLst>
            </p:cNvPr>
            <p:cNvSpPr/>
            <p:nvPr/>
          </p:nvSpPr>
          <p:spPr>
            <a:xfrm>
              <a:off x="1051090" y="2276872"/>
              <a:ext cx="1961585" cy="3622440"/>
            </a:xfrm>
            <a:custGeom>
              <a:avLst/>
              <a:gdLst>
                <a:gd name="connsiteX0" fmla="*/ 283029 w 1959429"/>
                <a:gd name="connsiteY0" fmla="*/ 1567543 h 3603171"/>
                <a:gd name="connsiteX1" fmla="*/ 359229 w 1959429"/>
                <a:gd name="connsiteY1" fmla="*/ 478971 h 3603171"/>
                <a:gd name="connsiteX2" fmla="*/ 772886 w 1959429"/>
                <a:gd name="connsiteY2" fmla="*/ 0 h 3603171"/>
                <a:gd name="connsiteX3" fmla="*/ 1426029 w 1959429"/>
                <a:gd name="connsiteY3" fmla="*/ 76200 h 3603171"/>
                <a:gd name="connsiteX4" fmla="*/ 1959429 w 1959429"/>
                <a:gd name="connsiteY4" fmla="*/ 566057 h 3603171"/>
                <a:gd name="connsiteX5" fmla="*/ 1774372 w 1959429"/>
                <a:gd name="connsiteY5" fmla="*/ 1175657 h 3603171"/>
                <a:gd name="connsiteX6" fmla="*/ 1251858 w 1959429"/>
                <a:gd name="connsiteY6" fmla="*/ 1415143 h 3603171"/>
                <a:gd name="connsiteX7" fmla="*/ 903515 w 1959429"/>
                <a:gd name="connsiteY7" fmla="*/ 1915886 h 3603171"/>
                <a:gd name="connsiteX8" fmla="*/ 1012372 w 1959429"/>
                <a:gd name="connsiteY8" fmla="*/ 2612571 h 3603171"/>
                <a:gd name="connsiteX9" fmla="*/ 903515 w 1959429"/>
                <a:gd name="connsiteY9" fmla="*/ 3396343 h 3603171"/>
                <a:gd name="connsiteX10" fmla="*/ 391886 w 1959429"/>
                <a:gd name="connsiteY10" fmla="*/ 3603171 h 3603171"/>
                <a:gd name="connsiteX11" fmla="*/ 0 w 1959429"/>
                <a:gd name="connsiteY11" fmla="*/ 3102429 h 3603171"/>
                <a:gd name="connsiteX12" fmla="*/ 43543 w 1959429"/>
                <a:gd name="connsiteY12" fmla="*/ 3015343 h 3603171"/>
                <a:gd name="connsiteX13" fmla="*/ 195943 w 1959429"/>
                <a:gd name="connsiteY13" fmla="*/ 2166257 h 3603171"/>
                <a:gd name="connsiteX14" fmla="*/ 283029 w 1959429"/>
                <a:gd name="connsiteY14" fmla="*/ 1567543 h 3603171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314311 w 1990711"/>
                <a:gd name="connsiteY0" fmla="*/ 1594580 h 3630208"/>
                <a:gd name="connsiteX1" fmla="*/ 390511 w 1990711"/>
                <a:gd name="connsiteY1" fmla="*/ 506008 h 3630208"/>
                <a:gd name="connsiteX2" fmla="*/ 804168 w 1990711"/>
                <a:gd name="connsiteY2" fmla="*/ 27037 h 3630208"/>
                <a:gd name="connsiteX3" fmla="*/ 1457311 w 1990711"/>
                <a:gd name="connsiteY3" fmla="*/ 103237 h 3630208"/>
                <a:gd name="connsiteX4" fmla="*/ 1990711 w 1990711"/>
                <a:gd name="connsiteY4" fmla="*/ 593094 h 3630208"/>
                <a:gd name="connsiteX5" fmla="*/ 1805654 w 1990711"/>
                <a:gd name="connsiteY5" fmla="*/ 1202694 h 3630208"/>
                <a:gd name="connsiteX6" fmla="*/ 1283140 w 1990711"/>
                <a:gd name="connsiteY6" fmla="*/ 1442180 h 3630208"/>
                <a:gd name="connsiteX7" fmla="*/ 934797 w 1990711"/>
                <a:gd name="connsiteY7" fmla="*/ 1942923 h 3630208"/>
                <a:gd name="connsiteX8" fmla="*/ 1043654 w 1990711"/>
                <a:gd name="connsiteY8" fmla="*/ 2639608 h 3630208"/>
                <a:gd name="connsiteX9" fmla="*/ 934797 w 1990711"/>
                <a:gd name="connsiteY9" fmla="*/ 3423380 h 3630208"/>
                <a:gd name="connsiteX10" fmla="*/ 423168 w 1990711"/>
                <a:gd name="connsiteY10" fmla="*/ 3630208 h 3630208"/>
                <a:gd name="connsiteX11" fmla="*/ 31282 w 1990711"/>
                <a:gd name="connsiteY11" fmla="*/ 3129466 h 3630208"/>
                <a:gd name="connsiteX12" fmla="*/ 53054 w 1990711"/>
                <a:gd name="connsiteY12" fmla="*/ 3042380 h 3630208"/>
                <a:gd name="connsiteX13" fmla="*/ 227225 w 1990711"/>
                <a:gd name="connsiteY13" fmla="*/ 2193294 h 3630208"/>
                <a:gd name="connsiteX14" fmla="*/ 314311 w 1990711"/>
                <a:gd name="connsiteY14" fmla="*/ 1594580 h 3630208"/>
                <a:gd name="connsiteX0" fmla="*/ 285637 w 1962037"/>
                <a:gd name="connsiteY0" fmla="*/ 1594580 h 3630208"/>
                <a:gd name="connsiteX1" fmla="*/ 361837 w 1962037"/>
                <a:gd name="connsiteY1" fmla="*/ 506008 h 3630208"/>
                <a:gd name="connsiteX2" fmla="*/ 775494 w 1962037"/>
                <a:gd name="connsiteY2" fmla="*/ 27037 h 3630208"/>
                <a:gd name="connsiteX3" fmla="*/ 1428637 w 1962037"/>
                <a:gd name="connsiteY3" fmla="*/ 103237 h 3630208"/>
                <a:gd name="connsiteX4" fmla="*/ 1962037 w 1962037"/>
                <a:gd name="connsiteY4" fmla="*/ 593094 h 3630208"/>
                <a:gd name="connsiteX5" fmla="*/ 1776980 w 1962037"/>
                <a:gd name="connsiteY5" fmla="*/ 1202694 h 3630208"/>
                <a:gd name="connsiteX6" fmla="*/ 1254466 w 1962037"/>
                <a:gd name="connsiteY6" fmla="*/ 1442180 h 3630208"/>
                <a:gd name="connsiteX7" fmla="*/ 906123 w 1962037"/>
                <a:gd name="connsiteY7" fmla="*/ 1942923 h 3630208"/>
                <a:gd name="connsiteX8" fmla="*/ 1014980 w 1962037"/>
                <a:gd name="connsiteY8" fmla="*/ 2639608 h 3630208"/>
                <a:gd name="connsiteX9" fmla="*/ 906123 w 1962037"/>
                <a:gd name="connsiteY9" fmla="*/ 3423380 h 3630208"/>
                <a:gd name="connsiteX10" fmla="*/ 394494 w 1962037"/>
                <a:gd name="connsiteY10" fmla="*/ 3630208 h 3630208"/>
                <a:gd name="connsiteX11" fmla="*/ 57037 w 1962037"/>
                <a:gd name="connsiteY11" fmla="*/ 3412494 h 3630208"/>
                <a:gd name="connsiteX12" fmla="*/ 24380 w 1962037"/>
                <a:gd name="connsiteY12" fmla="*/ 3042380 h 3630208"/>
                <a:gd name="connsiteX13" fmla="*/ 198551 w 1962037"/>
                <a:gd name="connsiteY13" fmla="*/ 2193294 h 3630208"/>
                <a:gd name="connsiteX14" fmla="*/ 285637 w 1962037"/>
                <a:gd name="connsiteY14" fmla="*/ 1594580 h 3630208"/>
                <a:gd name="connsiteX0" fmla="*/ 276397 w 1952797"/>
                <a:gd name="connsiteY0" fmla="*/ 1594580 h 3630208"/>
                <a:gd name="connsiteX1" fmla="*/ 352597 w 1952797"/>
                <a:gd name="connsiteY1" fmla="*/ 506008 h 3630208"/>
                <a:gd name="connsiteX2" fmla="*/ 766254 w 1952797"/>
                <a:gd name="connsiteY2" fmla="*/ 27037 h 3630208"/>
                <a:gd name="connsiteX3" fmla="*/ 1419397 w 1952797"/>
                <a:gd name="connsiteY3" fmla="*/ 103237 h 3630208"/>
                <a:gd name="connsiteX4" fmla="*/ 1952797 w 1952797"/>
                <a:gd name="connsiteY4" fmla="*/ 593094 h 3630208"/>
                <a:gd name="connsiteX5" fmla="*/ 1767740 w 1952797"/>
                <a:gd name="connsiteY5" fmla="*/ 1202694 h 3630208"/>
                <a:gd name="connsiteX6" fmla="*/ 1245226 w 1952797"/>
                <a:gd name="connsiteY6" fmla="*/ 1442180 h 3630208"/>
                <a:gd name="connsiteX7" fmla="*/ 896883 w 1952797"/>
                <a:gd name="connsiteY7" fmla="*/ 1942923 h 3630208"/>
                <a:gd name="connsiteX8" fmla="*/ 1005740 w 1952797"/>
                <a:gd name="connsiteY8" fmla="*/ 2639608 h 3630208"/>
                <a:gd name="connsiteX9" fmla="*/ 896883 w 1952797"/>
                <a:gd name="connsiteY9" fmla="*/ 3423380 h 3630208"/>
                <a:gd name="connsiteX10" fmla="*/ 385254 w 1952797"/>
                <a:gd name="connsiteY10" fmla="*/ 3630208 h 3630208"/>
                <a:gd name="connsiteX11" fmla="*/ 47797 w 1952797"/>
                <a:gd name="connsiteY11" fmla="*/ 3412494 h 3630208"/>
                <a:gd name="connsiteX12" fmla="*/ 15140 w 1952797"/>
                <a:gd name="connsiteY12" fmla="*/ 3042380 h 3630208"/>
                <a:gd name="connsiteX13" fmla="*/ 189311 w 1952797"/>
                <a:gd name="connsiteY13" fmla="*/ 2193294 h 3630208"/>
                <a:gd name="connsiteX14" fmla="*/ 276397 w 1952797"/>
                <a:gd name="connsiteY14" fmla="*/ 1594580 h 3630208"/>
                <a:gd name="connsiteX0" fmla="*/ 276397 w 1952797"/>
                <a:gd name="connsiteY0" fmla="*/ 1594580 h 3630208"/>
                <a:gd name="connsiteX1" fmla="*/ 352597 w 1952797"/>
                <a:gd name="connsiteY1" fmla="*/ 506008 h 3630208"/>
                <a:gd name="connsiteX2" fmla="*/ 766254 w 1952797"/>
                <a:gd name="connsiteY2" fmla="*/ 27037 h 3630208"/>
                <a:gd name="connsiteX3" fmla="*/ 1419397 w 1952797"/>
                <a:gd name="connsiteY3" fmla="*/ 103237 h 3630208"/>
                <a:gd name="connsiteX4" fmla="*/ 1952797 w 1952797"/>
                <a:gd name="connsiteY4" fmla="*/ 593094 h 3630208"/>
                <a:gd name="connsiteX5" fmla="*/ 1767740 w 1952797"/>
                <a:gd name="connsiteY5" fmla="*/ 1202694 h 3630208"/>
                <a:gd name="connsiteX6" fmla="*/ 1245226 w 1952797"/>
                <a:gd name="connsiteY6" fmla="*/ 1442180 h 3630208"/>
                <a:gd name="connsiteX7" fmla="*/ 896883 w 1952797"/>
                <a:gd name="connsiteY7" fmla="*/ 1942923 h 3630208"/>
                <a:gd name="connsiteX8" fmla="*/ 1005740 w 1952797"/>
                <a:gd name="connsiteY8" fmla="*/ 2639608 h 3630208"/>
                <a:gd name="connsiteX9" fmla="*/ 896883 w 1952797"/>
                <a:gd name="connsiteY9" fmla="*/ 3423380 h 3630208"/>
                <a:gd name="connsiteX10" fmla="*/ 385254 w 1952797"/>
                <a:gd name="connsiteY10" fmla="*/ 3630208 h 3630208"/>
                <a:gd name="connsiteX11" fmla="*/ 47797 w 1952797"/>
                <a:gd name="connsiteY11" fmla="*/ 3412494 h 3630208"/>
                <a:gd name="connsiteX12" fmla="*/ 15140 w 1952797"/>
                <a:gd name="connsiteY12" fmla="*/ 3042380 h 3630208"/>
                <a:gd name="connsiteX13" fmla="*/ 189311 w 1952797"/>
                <a:gd name="connsiteY13" fmla="*/ 2193294 h 3630208"/>
                <a:gd name="connsiteX14" fmla="*/ 276397 w 1952797"/>
                <a:gd name="connsiteY14" fmla="*/ 1594580 h 3630208"/>
                <a:gd name="connsiteX0" fmla="*/ 279491 w 1955891"/>
                <a:gd name="connsiteY0" fmla="*/ 1594580 h 3630208"/>
                <a:gd name="connsiteX1" fmla="*/ 355691 w 1955891"/>
                <a:gd name="connsiteY1" fmla="*/ 506008 h 3630208"/>
                <a:gd name="connsiteX2" fmla="*/ 769348 w 1955891"/>
                <a:gd name="connsiteY2" fmla="*/ 27037 h 3630208"/>
                <a:gd name="connsiteX3" fmla="*/ 1422491 w 1955891"/>
                <a:gd name="connsiteY3" fmla="*/ 103237 h 3630208"/>
                <a:gd name="connsiteX4" fmla="*/ 1955891 w 1955891"/>
                <a:gd name="connsiteY4" fmla="*/ 593094 h 3630208"/>
                <a:gd name="connsiteX5" fmla="*/ 1770834 w 1955891"/>
                <a:gd name="connsiteY5" fmla="*/ 1202694 h 3630208"/>
                <a:gd name="connsiteX6" fmla="*/ 1248320 w 1955891"/>
                <a:gd name="connsiteY6" fmla="*/ 1442180 h 3630208"/>
                <a:gd name="connsiteX7" fmla="*/ 899977 w 1955891"/>
                <a:gd name="connsiteY7" fmla="*/ 1942923 h 3630208"/>
                <a:gd name="connsiteX8" fmla="*/ 1008834 w 1955891"/>
                <a:gd name="connsiteY8" fmla="*/ 2639608 h 3630208"/>
                <a:gd name="connsiteX9" fmla="*/ 899977 w 1955891"/>
                <a:gd name="connsiteY9" fmla="*/ 3423380 h 3630208"/>
                <a:gd name="connsiteX10" fmla="*/ 388348 w 1955891"/>
                <a:gd name="connsiteY10" fmla="*/ 3630208 h 3630208"/>
                <a:gd name="connsiteX11" fmla="*/ 50891 w 1955891"/>
                <a:gd name="connsiteY11" fmla="*/ 3412494 h 3630208"/>
                <a:gd name="connsiteX12" fmla="*/ 18234 w 1955891"/>
                <a:gd name="connsiteY12" fmla="*/ 3042380 h 3630208"/>
                <a:gd name="connsiteX13" fmla="*/ 192405 w 1955891"/>
                <a:gd name="connsiteY13" fmla="*/ 2193294 h 3630208"/>
                <a:gd name="connsiteX14" fmla="*/ 279491 w 1955891"/>
                <a:gd name="connsiteY14" fmla="*/ 1594580 h 3630208"/>
                <a:gd name="connsiteX0" fmla="*/ 279491 w 1955891"/>
                <a:gd name="connsiteY0" fmla="*/ 1594580 h 3630470"/>
                <a:gd name="connsiteX1" fmla="*/ 355691 w 1955891"/>
                <a:gd name="connsiteY1" fmla="*/ 506008 h 3630470"/>
                <a:gd name="connsiteX2" fmla="*/ 769348 w 1955891"/>
                <a:gd name="connsiteY2" fmla="*/ 27037 h 3630470"/>
                <a:gd name="connsiteX3" fmla="*/ 1422491 w 1955891"/>
                <a:gd name="connsiteY3" fmla="*/ 103237 h 3630470"/>
                <a:gd name="connsiteX4" fmla="*/ 1955891 w 1955891"/>
                <a:gd name="connsiteY4" fmla="*/ 593094 h 3630470"/>
                <a:gd name="connsiteX5" fmla="*/ 1770834 w 1955891"/>
                <a:gd name="connsiteY5" fmla="*/ 1202694 h 3630470"/>
                <a:gd name="connsiteX6" fmla="*/ 1248320 w 1955891"/>
                <a:gd name="connsiteY6" fmla="*/ 1442180 h 3630470"/>
                <a:gd name="connsiteX7" fmla="*/ 899977 w 1955891"/>
                <a:gd name="connsiteY7" fmla="*/ 1942923 h 3630470"/>
                <a:gd name="connsiteX8" fmla="*/ 1008834 w 1955891"/>
                <a:gd name="connsiteY8" fmla="*/ 2639608 h 3630470"/>
                <a:gd name="connsiteX9" fmla="*/ 899977 w 1955891"/>
                <a:gd name="connsiteY9" fmla="*/ 3423380 h 3630470"/>
                <a:gd name="connsiteX10" fmla="*/ 388348 w 1955891"/>
                <a:gd name="connsiteY10" fmla="*/ 3630208 h 3630470"/>
                <a:gd name="connsiteX11" fmla="*/ 50891 w 1955891"/>
                <a:gd name="connsiteY11" fmla="*/ 3412494 h 3630470"/>
                <a:gd name="connsiteX12" fmla="*/ 18234 w 1955891"/>
                <a:gd name="connsiteY12" fmla="*/ 3042380 h 3630470"/>
                <a:gd name="connsiteX13" fmla="*/ 192405 w 1955891"/>
                <a:gd name="connsiteY13" fmla="*/ 2193294 h 3630470"/>
                <a:gd name="connsiteX14" fmla="*/ 279491 w 1955891"/>
                <a:gd name="connsiteY14" fmla="*/ 1594580 h 3630470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69067"/>
                <a:gd name="connsiteY0" fmla="*/ 1594580 h 3630764"/>
                <a:gd name="connsiteX1" fmla="*/ 355691 w 1969067"/>
                <a:gd name="connsiteY1" fmla="*/ 506008 h 3630764"/>
                <a:gd name="connsiteX2" fmla="*/ 769348 w 1969067"/>
                <a:gd name="connsiteY2" fmla="*/ 27037 h 3630764"/>
                <a:gd name="connsiteX3" fmla="*/ 1422491 w 1969067"/>
                <a:gd name="connsiteY3" fmla="*/ 103237 h 3630764"/>
                <a:gd name="connsiteX4" fmla="*/ 1955891 w 1969067"/>
                <a:gd name="connsiteY4" fmla="*/ 593094 h 3630764"/>
                <a:gd name="connsiteX5" fmla="*/ 1770834 w 1969067"/>
                <a:gd name="connsiteY5" fmla="*/ 1202694 h 3630764"/>
                <a:gd name="connsiteX6" fmla="*/ 1248320 w 1969067"/>
                <a:gd name="connsiteY6" fmla="*/ 1442180 h 3630764"/>
                <a:gd name="connsiteX7" fmla="*/ 899977 w 1969067"/>
                <a:gd name="connsiteY7" fmla="*/ 1942923 h 3630764"/>
                <a:gd name="connsiteX8" fmla="*/ 1008834 w 1969067"/>
                <a:gd name="connsiteY8" fmla="*/ 2639608 h 3630764"/>
                <a:gd name="connsiteX9" fmla="*/ 899977 w 1969067"/>
                <a:gd name="connsiteY9" fmla="*/ 3423380 h 3630764"/>
                <a:gd name="connsiteX10" fmla="*/ 388348 w 1969067"/>
                <a:gd name="connsiteY10" fmla="*/ 3630208 h 3630764"/>
                <a:gd name="connsiteX11" fmla="*/ 50891 w 1969067"/>
                <a:gd name="connsiteY11" fmla="*/ 3412494 h 3630764"/>
                <a:gd name="connsiteX12" fmla="*/ 18234 w 1969067"/>
                <a:gd name="connsiteY12" fmla="*/ 3042380 h 3630764"/>
                <a:gd name="connsiteX13" fmla="*/ 192405 w 1969067"/>
                <a:gd name="connsiteY13" fmla="*/ 2193294 h 3630764"/>
                <a:gd name="connsiteX14" fmla="*/ 279491 w 1969067"/>
                <a:gd name="connsiteY14" fmla="*/ 1594580 h 3630764"/>
                <a:gd name="connsiteX0" fmla="*/ 279491 w 1969067"/>
                <a:gd name="connsiteY0" fmla="*/ 1594580 h 3630764"/>
                <a:gd name="connsiteX1" fmla="*/ 355691 w 1969067"/>
                <a:gd name="connsiteY1" fmla="*/ 506008 h 3630764"/>
                <a:gd name="connsiteX2" fmla="*/ 769348 w 1969067"/>
                <a:gd name="connsiteY2" fmla="*/ 27037 h 3630764"/>
                <a:gd name="connsiteX3" fmla="*/ 1422491 w 1969067"/>
                <a:gd name="connsiteY3" fmla="*/ 103237 h 3630764"/>
                <a:gd name="connsiteX4" fmla="*/ 1955891 w 1969067"/>
                <a:gd name="connsiteY4" fmla="*/ 593094 h 3630764"/>
                <a:gd name="connsiteX5" fmla="*/ 1770834 w 1969067"/>
                <a:gd name="connsiteY5" fmla="*/ 1202694 h 3630764"/>
                <a:gd name="connsiteX6" fmla="*/ 1248320 w 1969067"/>
                <a:gd name="connsiteY6" fmla="*/ 1442180 h 3630764"/>
                <a:gd name="connsiteX7" fmla="*/ 899977 w 1969067"/>
                <a:gd name="connsiteY7" fmla="*/ 1942923 h 3630764"/>
                <a:gd name="connsiteX8" fmla="*/ 1008834 w 1969067"/>
                <a:gd name="connsiteY8" fmla="*/ 2639608 h 3630764"/>
                <a:gd name="connsiteX9" fmla="*/ 899977 w 1969067"/>
                <a:gd name="connsiteY9" fmla="*/ 3423380 h 3630764"/>
                <a:gd name="connsiteX10" fmla="*/ 388348 w 1969067"/>
                <a:gd name="connsiteY10" fmla="*/ 3630208 h 3630764"/>
                <a:gd name="connsiteX11" fmla="*/ 50891 w 1969067"/>
                <a:gd name="connsiteY11" fmla="*/ 3412494 h 3630764"/>
                <a:gd name="connsiteX12" fmla="*/ 18234 w 1969067"/>
                <a:gd name="connsiteY12" fmla="*/ 3042380 h 3630764"/>
                <a:gd name="connsiteX13" fmla="*/ 192405 w 1969067"/>
                <a:gd name="connsiteY13" fmla="*/ 2193294 h 3630764"/>
                <a:gd name="connsiteX14" fmla="*/ 279491 w 1969067"/>
                <a:gd name="connsiteY14" fmla="*/ 1594580 h 3630764"/>
                <a:gd name="connsiteX0" fmla="*/ 279491 w 1969067"/>
                <a:gd name="connsiteY0" fmla="*/ 1594580 h 3630764"/>
                <a:gd name="connsiteX1" fmla="*/ 355691 w 1969067"/>
                <a:gd name="connsiteY1" fmla="*/ 506008 h 3630764"/>
                <a:gd name="connsiteX2" fmla="*/ 769348 w 1969067"/>
                <a:gd name="connsiteY2" fmla="*/ 27037 h 3630764"/>
                <a:gd name="connsiteX3" fmla="*/ 1422491 w 1969067"/>
                <a:gd name="connsiteY3" fmla="*/ 103237 h 3630764"/>
                <a:gd name="connsiteX4" fmla="*/ 1955891 w 1969067"/>
                <a:gd name="connsiteY4" fmla="*/ 593094 h 3630764"/>
                <a:gd name="connsiteX5" fmla="*/ 1770834 w 1969067"/>
                <a:gd name="connsiteY5" fmla="*/ 1202694 h 3630764"/>
                <a:gd name="connsiteX6" fmla="*/ 1248320 w 1969067"/>
                <a:gd name="connsiteY6" fmla="*/ 1442180 h 3630764"/>
                <a:gd name="connsiteX7" fmla="*/ 899977 w 1969067"/>
                <a:gd name="connsiteY7" fmla="*/ 1942923 h 3630764"/>
                <a:gd name="connsiteX8" fmla="*/ 1008834 w 1969067"/>
                <a:gd name="connsiteY8" fmla="*/ 2639608 h 3630764"/>
                <a:gd name="connsiteX9" fmla="*/ 899977 w 1969067"/>
                <a:gd name="connsiteY9" fmla="*/ 3423380 h 3630764"/>
                <a:gd name="connsiteX10" fmla="*/ 388348 w 1969067"/>
                <a:gd name="connsiteY10" fmla="*/ 3630208 h 3630764"/>
                <a:gd name="connsiteX11" fmla="*/ 50891 w 1969067"/>
                <a:gd name="connsiteY11" fmla="*/ 3412494 h 3630764"/>
                <a:gd name="connsiteX12" fmla="*/ 18234 w 1969067"/>
                <a:gd name="connsiteY12" fmla="*/ 3042380 h 3630764"/>
                <a:gd name="connsiteX13" fmla="*/ 192405 w 1969067"/>
                <a:gd name="connsiteY13" fmla="*/ 2193294 h 3630764"/>
                <a:gd name="connsiteX14" fmla="*/ 279491 w 1969067"/>
                <a:gd name="connsiteY14" fmla="*/ 1594580 h 3630764"/>
                <a:gd name="connsiteX0" fmla="*/ 279491 w 1969067"/>
                <a:gd name="connsiteY0" fmla="*/ 1598345 h 3634529"/>
                <a:gd name="connsiteX1" fmla="*/ 355691 w 1969067"/>
                <a:gd name="connsiteY1" fmla="*/ 509773 h 3634529"/>
                <a:gd name="connsiteX2" fmla="*/ 769348 w 1969067"/>
                <a:gd name="connsiteY2" fmla="*/ 30802 h 3634529"/>
                <a:gd name="connsiteX3" fmla="*/ 1422491 w 1969067"/>
                <a:gd name="connsiteY3" fmla="*/ 107002 h 3634529"/>
                <a:gd name="connsiteX4" fmla="*/ 1955891 w 1969067"/>
                <a:gd name="connsiteY4" fmla="*/ 596859 h 3634529"/>
                <a:gd name="connsiteX5" fmla="*/ 1770834 w 1969067"/>
                <a:gd name="connsiteY5" fmla="*/ 1206459 h 3634529"/>
                <a:gd name="connsiteX6" fmla="*/ 1248320 w 1969067"/>
                <a:gd name="connsiteY6" fmla="*/ 1445945 h 3634529"/>
                <a:gd name="connsiteX7" fmla="*/ 899977 w 1969067"/>
                <a:gd name="connsiteY7" fmla="*/ 1946688 h 3634529"/>
                <a:gd name="connsiteX8" fmla="*/ 1008834 w 1969067"/>
                <a:gd name="connsiteY8" fmla="*/ 2643373 h 3634529"/>
                <a:gd name="connsiteX9" fmla="*/ 899977 w 1969067"/>
                <a:gd name="connsiteY9" fmla="*/ 3427145 h 3634529"/>
                <a:gd name="connsiteX10" fmla="*/ 388348 w 1969067"/>
                <a:gd name="connsiteY10" fmla="*/ 3633973 h 3634529"/>
                <a:gd name="connsiteX11" fmla="*/ 50891 w 1969067"/>
                <a:gd name="connsiteY11" fmla="*/ 3416259 h 3634529"/>
                <a:gd name="connsiteX12" fmla="*/ 18234 w 1969067"/>
                <a:gd name="connsiteY12" fmla="*/ 3046145 h 3634529"/>
                <a:gd name="connsiteX13" fmla="*/ 192405 w 1969067"/>
                <a:gd name="connsiteY13" fmla="*/ 2197059 h 3634529"/>
                <a:gd name="connsiteX14" fmla="*/ 279491 w 1969067"/>
                <a:gd name="connsiteY14" fmla="*/ 1598345 h 3634529"/>
                <a:gd name="connsiteX0" fmla="*/ 279491 w 1969067"/>
                <a:gd name="connsiteY0" fmla="*/ 1586812 h 3622996"/>
                <a:gd name="connsiteX1" fmla="*/ 355691 w 1969067"/>
                <a:gd name="connsiteY1" fmla="*/ 498240 h 3622996"/>
                <a:gd name="connsiteX2" fmla="*/ 769348 w 1969067"/>
                <a:gd name="connsiteY2" fmla="*/ 19269 h 3622996"/>
                <a:gd name="connsiteX3" fmla="*/ 1422491 w 1969067"/>
                <a:gd name="connsiteY3" fmla="*/ 95469 h 3622996"/>
                <a:gd name="connsiteX4" fmla="*/ 1955891 w 1969067"/>
                <a:gd name="connsiteY4" fmla="*/ 585326 h 3622996"/>
                <a:gd name="connsiteX5" fmla="*/ 1770834 w 1969067"/>
                <a:gd name="connsiteY5" fmla="*/ 1194926 h 3622996"/>
                <a:gd name="connsiteX6" fmla="*/ 1248320 w 1969067"/>
                <a:gd name="connsiteY6" fmla="*/ 1434412 h 3622996"/>
                <a:gd name="connsiteX7" fmla="*/ 899977 w 1969067"/>
                <a:gd name="connsiteY7" fmla="*/ 1935155 h 3622996"/>
                <a:gd name="connsiteX8" fmla="*/ 1008834 w 1969067"/>
                <a:gd name="connsiteY8" fmla="*/ 2631840 h 3622996"/>
                <a:gd name="connsiteX9" fmla="*/ 899977 w 1969067"/>
                <a:gd name="connsiteY9" fmla="*/ 3415612 h 3622996"/>
                <a:gd name="connsiteX10" fmla="*/ 388348 w 1969067"/>
                <a:gd name="connsiteY10" fmla="*/ 3622440 h 3622996"/>
                <a:gd name="connsiteX11" fmla="*/ 50891 w 1969067"/>
                <a:gd name="connsiteY11" fmla="*/ 3404726 h 3622996"/>
                <a:gd name="connsiteX12" fmla="*/ 18234 w 1969067"/>
                <a:gd name="connsiteY12" fmla="*/ 3034612 h 3622996"/>
                <a:gd name="connsiteX13" fmla="*/ 192405 w 1969067"/>
                <a:gd name="connsiteY13" fmla="*/ 2185526 h 3622996"/>
                <a:gd name="connsiteX14" fmla="*/ 279491 w 1969067"/>
                <a:gd name="connsiteY14" fmla="*/ 1586812 h 3622996"/>
                <a:gd name="connsiteX0" fmla="*/ 272009 w 1961585"/>
                <a:gd name="connsiteY0" fmla="*/ 1586812 h 3622996"/>
                <a:gd name="connsiteX1" fmla="*/ 348209 w 1961585"/>
                <a:gd name="connsiteY1" fmla="*/ 498240 h 3622996"/>
                <a:gd name="connsiteX2" fmla="*/ 761866 w 1961585"/>
                <a:gd name="connsiteY2" fmla="*/ 19269 h 3622996"/>
                <a:gd name="connsiteX3" fmla="*/ 1415009 w 1961585"/>
                <a:gd name="connsiteY3" fmla="*/ 95469 h 3622996"/>
                <a:gd name="connsiteX4" fmla="*/ 1948409 w 1961585"/>
                <a:gd name="connsiteY4" fmla="*/ 585326 h 3622996"/>
                <a:gd name="connsiteX5" fmla="*/ 1763352 w 1961585"/>
                <a:gd name="connsiteY5" fmla="*/ 1194926 h 3622996"/>
                <a:gd name="connsiteX6" fmla="*/ 1240838 w 1961585"/>
                <a:gd name="connsiteY6" fmla="*/ 1434412 h 3622996"/>
                <a:gd name="connsiteX7" fmla="*/ 892495 w 1961585"/>
                <a:gd name="connsiteY7" fmla="*/ 1935155 h 3622996"/>
                <a:gd name="connsiteX8" fmla="*/ 1001352 w 1961585"/>
                <a:gd name="connsiteY8" fmla="*/ 2631840 h 3622996"/>
                <a:gd name="connsiteX9" fmla="*/ 892495 w 1961585"/>
                <a:gd name="connsiteY9" fmla="*/ 3415612 h 3622996"/>
                <a:gd name="connsiteX10" fmla="*/ 380866 w 1961585"/>
                <a:gd name="connsiteY10" fmla="*/ 3622440 h 3622996"/>
                <a:gd name="connsiteX11" fmla="*/ 43409 w 1961585"/>
                <a:gd name="connsiteY11" fmla="*/ 3404726 h 3622996"/>
                <a:gd name="connsiteX12" fmla="*/ 10752 w 1961585"/>
                <a:gd name="connsiteY12" fmla="*/ 3034612 h 3622996"/>
                <a:gd name="connsiteX13" fmla="*/ 184923 w 1961585"/>
                <a:gd name="connsiteY13" fmla="*/ 2185526 h 3622996"/>
                <a:gd name="connsiteX14" fmla="*/ 272009 w 1961585"/>
                <a:gd name="connsiteY14" fmla="*/ 1586812 h 3622996"/>
                <a:gd name="connsiteX0" fmla="*/ 272009 w 1961585"/>
                <a:gd name="connsiteY0" fmla="*/ 1586812 h 3622996"/>
                <a:gd name="connsiteX1" fmla="*/ 348209 w 1961585"/>
                <a:gd name="connsiteY1" fmla="*/ 498240 h 3622996"/>
                <a:gd name="connsiteX2" fmla="*/ 761866 w 1961585"/>
                <a:gd name="connsiteY2" fmla="*/ 19269 h 3622996"/>
                <a:gd name="connsiteX3" fmla="*/ 1415009 w 1961585"/>
                <a:gd name="connsiteY3" fmla="*/ 95469 h 3622996"/>
                <a:gd name="connsiteX4" fmla="*/ 1948409 w 1961585"/>
                <a:gd name="connsiteY4" fmla="*/ 585326 h 3622996"/>
                <a:gd name="connsiteX5" fmla="*/ 1763352 w 1961585"/>
                <a:gd name="connsiteY5" fmla="*/ 1194926 h 3622996"/>
                <a:gd name="connsiteX6" fmla="*/ 1240838 w 1961585"/>
                <a:gd name="connsiteY6" fmla="*/ 1434412 h 3622996"/>
                <a:gd name="connsiteX7" fmla="*/ 892495 w 1961585"/>
                <a:gd name="connsiteY7" fmla="*/ 1935155 h 3622996"/>
                <a:gd name="connsiteX8" fmla="*/ 1001352 w 1961585"/>
                <a:gd name="connsiteY8" fmla="*/ 2631840 h 3622996"/>
                <a:gd name="connsiteX9" fmla="*/ 892495 w 1961585"/>
                <a:gd name="connsiteY9" fmla="*/ 3415612 h 3622996"/>
                <a:gd name="connsiteX10" fmla="*/ 380866 w 1961585"/>
                <a:gd name="connsiteY10" fmla="*/ 3622440 h 3622996"/>
                <a:gd name="connsiteX11" fmla="*/ 43409 w 1961585"/>
                <a:gd name="connsiteY11" fmla="*/ 3404726 h 3622996"/>
                <a:gd name="connsiteX12" fmla="*/ 10752 w 1961585"/>
                <a:gd name="connsiteY12" fmla="*/ 3034612 h 3622996"/>
                <a:gd name="connsiteX13" fmla="*/ 184923 w 1961585"/>
                <a:gd name="connsiteY13" fmla="*/ 2185526 h 3622996"/>
                <a:gd name="connsiteX14" fmla="*/ 272009 w 1961585"/>
                <a:gd name="connsiteY14" fmla="*/ 1586812 h 3622996"/>
                <a:gd name="connsiteX0" fmla="*/ 272009 w 1961585"/>
                <a:gd name="connsiteY0" fmla="*/ 1586812 h 3622996"/>
                <a:gd name="connsiteX1" fmla="*/ 348209 w 1961585"/>
                <a:gd name="connsiteY1" fmla="*/ 498240 h 3622996"/>
                <a:gd name="connsiteX2" fmla="*/ 761866 w 1961585"/>
                <a:gd name="connsiteY2" fmla="*/ 19269 h 3622996"/>
                <a:gd name="connsiteX3" fmla="*/ 1415009 w 1961585"/>
                <a:gd name="connsiteY3" fmla="*/ 95469 h 3622996"/>
                <a:gd name="connsiteX4" fmla="*/ 1948409 w 1961585"/>
                <a:gd name="connsiteY4" fmla="*/ 585326 h 3622996"/>
                <a:gd name="connsiteX5" fmla="*/ 1763352 w 1961585"/>
                <a:gd name="connsiteY5" fmla="*/ 1194926 h 3622996"/>
                <a:gd name="connsiteX6" fmla="*/ 1240838 w 1961585"/>
                <a:gd name="connsiteY6" fmla="*/ 1434412 h 3622996"/>
                <a:gd name="connsiteX7" fmla="*/ 892495 w 1961585"/>
                <a:gd name="connsiteY7" fmla="*/ 1935155 h 3622996"/>
                <a:gd name="connsiteX8" fmla="*/ 1001352 w 1961585"/>
                <a:gd name="connsiteY8" fmla="*/ 2631840 h 3622996"/>
                <a:gd name="connsiteX9" fmla="*/ 892495 w 1961585"/>
                <a:gd name="connsiteY9" fmla="*/ 3415612 h 3622996"/>
                <a:gd name="connsiteX10" fmla="*/ 380866 w 1961585"/>
                <a:gd name="connsiteY10" fmla="*/ 3622440 h 3622996"/>
                <a:gd name="connsiteX11" fmla="*/ 43409 w 1961585"/>
                <a:gd name="connsiteY11" fmla="*/ 3404726 h 3622996"/>
                <a:gd name="connsiteX12" fmla="*/ 10752 w 1961585"/>
                <a:gd name="connsiteY12" fmla="*/ 3034612 h 3622996"/>
                <a:gd name="connsiteX13" fmla="*/ 184923 w 1961585"/>
                <a:gd name="connsiteY13" fmla="*/ 2185526 h 3622996"/>
                <a:gd name="connsiteX14" fmla="*/ 272009 w 1961585"/>
                <a:gd name="connsiteY14" fmla="*/ 1586812 h 3622996"/>
                <a:gd name="connsiteX0" fmla="*/ 272009 w 1961585"/>
                <a:gd name="connsiteY0" fmla="*/ 1586812 h 3622892"/>
                <a:gd name="connsiteX1" fmla="*/ 348209 w 1961585"/>
                <a:gd name="connsiteY1" fmla="*/ 498240 h 3622892"/>
                <a:gd name="connsiteX2" fmla="*/ 761866 w 1961585"/>
                <a:gd name="connsiteY2" fmla="*/ 19269 h 3622892"/>
                <a:gd name="connsiteX3" fmla="*/ 1415009 w 1961585"/>
                <a:gd name="connsiteY3" fmla="*/ 95469 h 3622892"/>
                <a:gd name="connsiteX4" fmla="*/ 1948409 w 1961585"/>
                <a:gd name="connsiteY4" fmla="*/ 585326 h 3622892"/>
                <a:gd name="connsiteX5" fmla="*/ 1763352 w 1961585"/>
                <a:gd name="connsiteY5" fmla="*/ 1194926 h 3622892"/>
                <a:gd name="connsiteX6" fmla="*/ 1240838 w 1961585"/>
                <a:gd name="connsiteY6" fmla="*/ 1434412 h 3622892"/>
                <a:gd name="connsiteX7" fmla="*/ 892495 w 1961585"/>
                <a:gd name="connsiteY7" fmla="*/ 1935155 h 3622892"/>
                <a:gd name="connsiteX8" fmla="*/ 1001352 w 1961585"/>
                <a:gd name="connsiteY8" fmla="*/ 2631840 h 3622892"/>
                <a:gd name="connsiteX9" fmla="*/ 892495 w 1961585"/>
                <a:gd name="connsiteY9" fmla="*/ 3415612 h 3622892"/>
                <a:gd name="connsiteX10" fmla="*/ 380866 w 1961585"/>
                <a:gd name="connsiteY10" fmla="*/ 3622440 h 3622892"/>
                <a:gd name="connsiteX11" fmla="*/ 43409 w 1961585"/>
                <a:gd name="connsiteY11" fmla="*/ 3404726 h 3622892"/>
                <a:gd name="connsiteX12" fmla="*/ 10752 w 1961585"/>
                <a:gd name="connsiteY12" fmla="*/ 3034612 h 3622892"/>
                <a:gd name="connsiteX13" fmla="*/ 184923 w 1961585"/>
                <a:gd name="connsiteY13" fmla="*/ 2185526 h 3622892"/>
                <a:gd name="connsiteX14" fmla="*/ 272009 w 1961585"/>
                <a:gd name="connsiteY14" fmla="*/ 1586812 h 3622892"/>
                <a:gd name="connsiteX0" fmla="*/ 272009 w 1961585"/>
                <a:gd name="connsiteY0" fmla="*/ 1586812 h 3622892"/>
                <a:gd name="connsiteX1" fmla="*/ 348209 w 1961585"/>
                <a:gd name="connsiteY1" fmla="*/ 498240 h 3622892"/>
                <a:gd name="connsiteX2" fmla="*/ 761866 w 1961585"/>
                <a:gd name="connsiteY2" fmla="*/ 19269 h 3622892"/>
                <a:gd name="connsiteX3" fmla="*/ 1415009 w 1961585"/>
                <a:gd name="connsiteY3" fmla="*/ 95469 h 3622892"/>
                <a:gd name="connsiteX4" fmla="*/ 1948409 w 1961585"/>
                <a:gd name="connsiteY4" fmla="*/ 585326 h 3622892"/>
                <a:gd name="connsiteX5" fmla="*/ 1763352 w 1961585"/>
                <a:gd name="connsiteY5" fmla="*/ 1194926 h 3622892"/>
                <a:gd name="connsiteX6" fmla="*/ 1240838 w 1961585"/>
                <a:gd name="connsiteY6" fmla="*/ 1434412 h 3622892"/>
                <a:gd name="connsiteX7" fmla="*/ 892495 w 1961585"/>
                <a:gd name="connsiteY7" fmla="*/ 1935155 h 3622892"/>
                <a:gd name="connsiteX8" fmla="*/ 1001352 w 1961585"/>
                <a:gd name="connsiteY8" fmla="*/ 2631840 h 3622892"/>
                <a:gd name="connsiteX9" fmla="*/ 892495 w 1961585"/>
                <a:gd name="connsiteY9" fmla="*/ 3415612 h 3622892"/>
                <a:gd name="connsiteX10" fmla="*/ 380866 w 1961585"/>
                <a:gd name="connsiteY10" fmla="*/ 3622440 h 3622892"/>
                <a:gd name="connsiteX11" fmla="*/ 43409 w 1961585"/>
                <a:gd name="connsiteY11" fmla="*/ 3404726 h 3622892"/>
                <a:gd name="connsiteX12" fmla="*/ 10752 w 1961585"/>
                <a:gd name="connsiteY12" fmla="*/ 3034612 h 3622892"/>
                <a:gd name="connsiteX13" fmla="*/ 184923 w 1961585"/>
                <a:gd name="connsiteY13" fmla="*/ 2185526 h 3622892"/>
                <a:gd name="connsiteX14" fmla="*/ 272009 w 1961585"/>
                <a:gd name="connsiteY14" fmla="*/ 1586812 h 3622892"/>
                <a:gd name="connsiteX0" fmla="*/ 272009 w 1961585"/>
                <a:gd name="connsiteY0" fmla="*/ 1586812 h 3622892"/>
                <a:gd name="connsiteX1" fmla="*/ 348209 w 1961585"/>
                <a:gd name="connsiteY1" fmla="*/ 498240 h 3622892"/>
                <a:gd name="connsiteX2" fmla="*/ 761866 w 1961585"/>
                <a:gd name="connsiteY2" fmla="*/ 19269 h 3622892"/>
                <a:gd name="connsiteX3" fmla="*/ 1415009 w 1961585"/>
                <a:gd name="connsiteY3" fmla="*/ 95469 h 3622892"/>
                <a:gd name="connsiteX4" fmla="*/ 1948409 w 1961585"/>
                <a:gd name="connsiteY4" fmla="*/ 585326 h 3622892"/>
                <a:gd name="connsiteX5" fmla="*/ 1763352 w 1961585"/>
                <a:gd name="connsiteY5" fmla="*/ 1194926 h 3622892"/>
                <a:gd name="connsiteX6" fmla="*/ 1240838 w 1961585"/>
                <a:gd name="connsiteY6" fmla="*/ 1434412 h 3622892"/>
                <a:gd name="connsiteX7" fmla="*/ 892495 w 1961585"/>
                <a:gd name="connsiteY7" fmla="*/ 1935155 h 3622892"/>
                <a:gd name="connsiteX8" fmla="*/ 1001352 w 1961585"/>
                <a:gd name="connsiteY8" fmla="*/ 2631840 h 3622892"/>
                <a:gd name="connsiteX9" fmla="*/ 892495 w 1961585"/>
                <a:gd name="connsiteY9" fmla="*/ 3415612 h 3622892"/>
                <a:gd name="connsiteX10" fmla="*/ 380866 w 1961585"/>
                <a:gd name="connsiteY10" fmla="*/ 3622440 h 3622892"/>
                <a:gd name="connsiteX11" fmla="*/ 43409 w 1961585"/>
                <a:gd name="connsiteY11" fmla="*/ 3404726 h 3622892"/>
                <a:gd name="connsiteX12" fmla="*/ 10752 w 1961585"/>
                <a:gd name="connsiteY12" fmla="*/ 3034612 h 3622892"/>
                <a:gd name="connsiteX13" fmla="*/ 184923 w 1961585"/>
                <a:gd name="connsiteY13" fmla="*/ 2185526 h 3622892"/>
                <a:gd name="connsiteX14" fmla="*/ 272009 w 1961585"/>
                <a:gd name="connsiteY14" fmla="*/ 1586812 h 3622892"/>
                <a:gd name="connsiteX0" fmla="*/ 272009 w 1961585"/>
                <a:gd name="connsiteY0" fmla="*/ 1586812 h 3622440"/>
                <a:gd name="connsiteX1" fmla="*/ 348209 w 1961585"/>
                <a:gd name="connsiteY1" fmla="*/ 498240 h 3622440"/>
                <a:gd name="connsiteX2" fmla="*/ 761866 w 1961585"/>
                <a:gd name="connsiteY2" fmla="*/ 19269 h 3622440"/>
                <a:gd name="connsiteX3" fmla="*/ 1415009 w 1961585"/>
                <a:gd name="connsiteY3" fmla="*/ 95469 h 3622440"/>
                <a:gd name="connsiteX4" fmla="*/ 1948409 w 1961585"/>
                <a:gd name="connsiteY4" fmla="*/ 585326 h 3622440"/>
                <a:gd name="connsiteX5" fmla="*/ 1763352 w 1961585"/>
                <a:gd name="connsiteY5" fmla="*/ 1194926 h 3622440"/>
                <a:gd name="connsiteX6" fmla="*/ 1240838 w 1961585"/>
                <a:gd name="connsiteY6" fmla="*/ 1434412 h 3622440"/>
                <a:gd name="connsiteX7" fmla="*/ 892495 w 1961585"/>
                <a:gd name="connsiteY7" fmla="*/ 1935155 h 3622440"/>
                <a:gd name="connsiteX8" fmla="*/ 1001352 w 1961585"/>
                <a:gd name="connsiteY8" fmla="*/ 2631840 h 3622440"/>
                <a:gd name="connsiteX9" fmla="*/ 892495 w 1961585"/>
                <a:gd name="connsiteY9" fmla="*/ 3415612 h 3622440"/>
                <a:gd name="connsiteX10" fmla="*/ 380866 w 1961585"/>
                <a:gd name="connsiteY10" fmla="*/ 3622440 h 3622440"/>
                <a:gd name="connsiteX11" fmla="*/ 43409 w 1961585"/>
                <a:gd name="connsiteY11" fmla="*/ 3404726 h 3622440"/>
                <a:gd name="connsiteX12" fmla="*/ 10752 w 1961585"/>
                <a:gd name="connsiteY12" fmla="*/ 3034612 h 3622440"/>
                <a:gd name="connsiteX13" fmla="*/ 184923 w 1961585"/>
                <a:gd name="connsiteY13" fmla="*/ 2185526 h 3622440"/>
                <a:gd name="connsiteX14" fmla="*/ 272009 w 1961585"/>
                <a:gd name="connsiteY14" fmla="*/ 1586812 h 3622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61585" h="3622440">
                  <a:moveTo>
                    <a:pt x="272009" y="1586812"/>
                  </a:moveTo>
                  <a:cubicBezTo>
                    <a:pt x="264751" y="1223955"/>
                    <a:pt x="284709" y="855654"/>
                    <a:pt x="348209" y="498240"/>
                  </a:cubicBezTo>
                  <a:cubicBezTo>
                    <a:pt x="426224" y="278712"/>
                    <a:pt x="481521" y="95131"/>
                    <a:pt x="761866" y="19269"/>
                  </a:cubicBezTo>
                  <a:cubicBezTo>
                    <a:pt x="969962" y="-37042"/>
                    <a:pt x="1197295" y="42855"/>
                    <a:pt x="1415009" y="95469"/>
                  </a:cubicBezTo>
                  <a:cubicBezTo>
                    <a:pt x="1761537" y="231540"/>
                    <a:pt x="1884909" y="394826"/>
                    <a:pt x="1948409" y="585326"/>
                  </a:cubicBezTo>
                  <a:cubicBezTo>
                    <a:pt x="1990137" y="832069"/>
                    <a:pt x="1933895" y="986284"/>
                    <a:pt x="1763352" y="1194926"/>
                  </a:cubicBezTo>
                  <a:cubicBezTo>
                    <a:pt x="1610953" y="1312855"/>
                    <a:pt x="1447666" y="1381798"/>
                    <a:pt x="1240838" y="1434412"/>
                  </a:cubicBezTo>
                  <a:cubicBezTo>
                    <a:pt x="1037638" y="1541455"/>
                    <a:pt x="921523" y="1741027"/>
                    <a:pt x="892495" y="1935155"/>
                  </a:cubicBezTo>
                  <a:cubicBezTo>
                    <a:pt x="885238" y="2134725"/>
                    <a:pt x="965066" y="2399612"/>
                    <a:pt x="1001352" y="2631840"/>
                  </a:cubicBezTo>
                  <a:cubicBezTo>
                    <a:pt x="1052757" y="2987440"/>
                    <a:pt x="1040662" y="3266841"/>
                    <a:pt x="892495" y="3415612"/>
                  </a:cubicBezTo>
                  <a:cubicBezTo>
                    <a:pt x="732233" y="3549265"/>
                    <a:pt x="698367" y="3595830"/>
                    <a:pt x="380866" y="3622440"/>
                  </a:cubicBezTo>
                  <a:cubicBezTo>
                    <a:pt x="233908" y="3586154"/>
                    <a:pt x="91704" y="3529450"/>
                    <a:pt x="43409" y="3404726"/>
                  </a:cubicBezTo>
                  <a:cubicBezTo>
                    <a:pt x="7431" y="3311812"/>
                    <a:pt x="-14203" y="3195478"/>
                    <a:pt x="10752" y="3034612"/>
                  </a:cubicBezTo>
                  <a:cubicBezTo>
                    <a:pt x="34338" y="2740697"/>
                    <a:pt x="134123" y="2468555"/>
                    <a:pt x="184923" y="2185526"/>
                  </a:cubicBezTo>
                  <a:cubicBezTo>
                    <a:pt x="252052" y="1985955"/>
                    <a:pt x="242980" y="1786383"/>
                    <a:pt x="272009" y="15868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272" name="Group 25">
              <a:extLst>
                <a:ext uri="{FF2B5EF4-FFF2-40B4-BE49-F238E27FC236}">
                  <a16:creationId xmlns:a16="http://schemas.microsoft.com/office/drawing/2014/main" id="{18CC5415-11AB-4C99-85AC-24CD2408C2D7}"/>
                </a:ext>
              </a:extLst>
            </p:cNvPr>
            <p:cNvGrpSpPr/>
            <p:nvPr/>
          </p:nvGrpSpPr>
          <p:grpSpPr>
            <a:xfrm rot="490773">
              <a:off x="1636042" y="1821608"/>
              <a:ext cx="1940829" cy="943749"/>
              <a:chOff x="5597083" y="1588674"/>
              <a:chExt cx="1940829" cy="943749"/>
            </a:xfrm>
            <a:grpFill/>
          </p:grpSpPr>
          <p:sp>
            <p:nvSpPr>
              <p:cNvPr id="273" name="Oval 26">
                <a:extLst>
                  <a:ext uri="{FF2B5EF4-FFF2-40B4-BE49-F238E27FC236}">
                    <a16:creationId xmlns:a16="http://schemas.microsoft.com/office/drawing/2014/main" id="{672F083B-7E60-4358-85EE-2C0F0E61B12C}"/>
                  </a:ext>
                </a:extLst>
              </p:cNvPr>
              <p:cNvSpPr/>
              <p:nvPr/>
            </p:nvSpPr>
            <p:spPr>
              <a:xfrm rot="1772804">
                <a:off x="5597083" y="1839372"/>
                <a:ext cx="257133" cy="340560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4" name="Oval 27">
                <a:extLst>
                  <a:ext uri="{FF2B5EF4-FFF2-40B4-BE49-F238E27FC236}">
                    <a16:creationId xmlns:a16="http://schemas.microsoft.com/office/drawing/2014/main" id="{63F2E00F-FDCE-4568-A0E5-BD38C7210E95}"/>
                  </a:ext>
                </a:extLst>
              </p:cNvPr>
              <p:cNvSpPr/>
              <p:nvPr/>
            </p:nvSpPr>
            <p:spPr>
              <a:xfrm rot="1215925">
                <a:off x="5883261" y="1652179"/>
                <a:ext cx="317476" cy="420784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5" name="Oval 28">
                <a:extLst>
                  <a:ext uri="{FF2B5EF4-FFF2-40B4-BE49-F238E27FC236}">
                    <a16:creationId xmlns:a16="http://schemas.microsoft.com/office/drawing/2014/main" id="{FB1E67E6-C7FC-4AEE-8826-4CAB3D8DC1F1}"/>
                  </a:ext>
                </a:extLst>
              </p:cNvPr>
              <p:cNvSpPr/>
              <p:nvPr/>
            </p:nvSpPr>
            <p:spPr>
              <a:xfrm rot="1215925">
                <a:off x="6238891" y="1613099"/>
                <a:ext cx="352073" cy="483200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6" name="Oval 29">
                <a:extLst>
                  <a:ext uri="{FF2B5EF4-FFF2-40B4-BE49-F238E27FC236}">
                    <a16:creationId xmlns:a16="http://schemas.microsoft.com/office/drawing/2014/main" id="{4A5829C6-5408-411A-ADB3-85DB58A6CE49}"/>
                  </a:ext>
                </a:extLst>
              </p:cNvPr>
              <p:cNvSpPr/>
              <p:nvPr/>
            </p:nvSpPr>
            <p:spPr>
              <a:xfrm rot="1901874">
                <a:off x="6612058" y="1588674"/>
                <a:ext cx="453583" cy="650675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7" name="Oval 30">
                <a:extLst>
                  <a:ext uri="{FF2B5EF4-FFF2-40B4-BE49-F238E27FC236}">
                    <a16:creationId xmlns:a16="http://schemas.microsoft.com/office/drawing/2014/main" id="{B5CF8C9F-0EDE-4685-8A6A-3FC273B8AE1E}"/>
                  </a:ext>
                </a:extLst>
              </p:cNvPr>
              <p:cNvSpPr/>
              <p:nvPr/>
            </p:nvSpPr>
            <p:spPr>
              <a:xfrm rot="1901874">
                <a:off x="6992350" y="1813343"/>
                <a:ext cx="545562" cy="719080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78" name="Group 31">
            <a:extLst>
              <a:ext uri="{FF2B5EF4-FFF2-40B4-BE49-F238E27FC236}">
                <a16:creationId xmlns:a16="http://schemas.microsoft.com/office/drawing/2014/main" id="{DFAD2170-6ADB-497C-AD0B-7284A2E45D51}"/>
              </a:ext>
            </a:extLst>
          </p:cNvPr>
          <p:cNvGrpSpPr/>
          <p:nvPr/>
        </p:nvGrpSpPr>
        <p:grpSpPr>
          <a:xfrm rot="17963073" flipV="1">
            <a:off x="7944315" y="3688813"/>
            <a:ext cx="774605" cy="1250548"/>
            <a:chOff x="1051090" y="1821608"/>
            <a:chExt cx="2525781" cy="4077704"/>
          </a:xfrm>
          <a:solidFill>
            <a:schemeClr val="accent4"/>
          </a:solidFill>
        </p:grpSpPr>
        <p:sp>
          <p:nvSpPr>
            <p:cNvPr id="279" name="Freeform 32">
              <a:extLst>
                <a:ext uri="{FF2B5EF4-FFF2-40B4-BE49-F238E27FC236}">
                  <a16:creationId xmlns:a16="http://schemas.microsoft.com/office/drawing/2014/main" id="{BE2F46A1-12B8-4C8F-87C8-1A858A7EB21D}"/>
                </a:ext>
              </a:extLst>
            </p:cNvPr>
            <p:cNvSpPr/>
            <p:nvPr/>
          </p:nvSpPr>
          <p:spPr>
            <a:xfrm>
              <a:off x="1051090" y="2276872"/>
              <a:ext cx="1961585" cy="3622440"/>
            </a:xfrm>
            <a:custGeom>
              <a:avLst/>
              <a:gdLst>
                <a:gd name="connsiteX0" fmla="*/ 283029 w 1959429"/>
                <a:gd name="connsiteY0" fmla="*/ 1567543 h 3603171"/>
                <a:gd name="connsiteX1" fmla="*/ 359229 w 1959429"/>
                <a:gd name="connsiteY1" fmla="*/ 478971 h 3603171"/>
                <a:gd name="connsiteX2" fmla="*/ 772886 w 1959429"/>
                <a:gd name="connsiteY2" fmla="*/ 0 h 3603171"/>
                <a:gd name="connsiteX3" fmla="*/ 1426029 w 1959429"/>
                <a:gd name="connsiteY3" fmla="*/ 76200 h 3603171"/>
                <a:gd name="connsiteX4" fmla="*/ 1959429 w 1959429"/>
                <a:gd name="connsiteY4" fmla="*/ 566057 h 3603171"/>
                <a:gd name="connsiteX5" fmla="*/ 1774372 w 1959429"/>
                <a:gd name="connsiteY5" fmla="*/ 1175657 h 3603171"/>
                <a:gd name="connsiteX6" fmla="*/ 1251858 w 1959429"/>
                <a:gd name="connsiteY6" fmla="*/ 1415143 h 3603171"/>
                <a:gd name="connsiteX7" fmla="*/ 903515 w 1959429"/>
                <a:gd name="connsiteY7" fmla="*/ 1915886 h 3603171"/>
                <a:gd name="connsiteX8" fmla="*/ 1012372 w 1959429"/>
                <a:gd name="connsiteY8" fmla="*/ 2612571 h 3603171"/>
                <a:gd name="connsiteX9" fmla="*/ 903515 w 1959429"/>
                <a:gd name="connsiteY9" fmla="*/ 3396343 h 3603171"/>
                <a:gd name="connsiteX10" fmla="*/ 391886 w 1959429"/>
                <a:gd name="connsiteY10" fmla="*/ 3603171 h 3603171"/>
                <a:gd name="connsiteX11" fmla="*/ 0 w 1959429"/>
                <a:gd name="connsiteY11" fmla="*/ 3102429 h 3603171"/>
                <a:gd name="connsiteX12" fmla="*/ 43543 w 1959429"/>
                <a:gd name="connsiteY12" fmla="*/ 3015343 h 3603171"/>
                <a:gd name="connsiteX13" fmla="*/ 195943 w 1959429"/>
                <a:gd name="connsiteY13" fmla="*/ 2166257 h 3603171"/>
                <a:gd name="connsiteX14" fmla="*/ 283029 w 1959429"/>
                <a:gd name="connsiteY14" fmla="*/ 1567543 h 3603171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314311 w 1990711"/>
                <a:gd name="connsiteY0" fmla="*/ 1594580 h 3630208"/>
                <a:gd name="connsiteX1" fmla="*/ 390511 w 1990711"/>
                <a:gd name="connsiteY1" fmla="*/ 506008 h 3630208"/>
                <a:gd name="connsiteX2" fmla="*/ 804168 w 1990711"/>
                <a:gd name="connsiteY2" fmla="*/ 27037 h 3630208"/>
                <a:gd name="connsiteX3" fmla="*/ 1457311 w 1990711"/>
                <a:gd name="connsiteY3" fmla="*/ 103237 h 3630208"/>
                <a:gd name="connsiteX4" fmla="*/ 1990711 w 1990711"/>
                <a:gd name="connsiteY4" fmla="*/ 593094 h 3630208"/>
                <a:gd name="connsiteX5" fmla="*/ 1805654 w 1990711"/>
                <a:gd name="connsiteY5" fmla="*/ 1202694 h 3630208"/>
                <a:gd name="connsiteX6" fmla="*/ 1283140 w 1990711"/>
                <a:gd name="connsiteY6" fmla="*/ 1442180 h 3630208"/>
                <a:gd name="connsiteX7" fmla="*/ 934797 w 1990711"/>
                <a:gd name="connsiteY7" fmla="*/ 1942923 h 3630208"/>
                <a:gd name="connsiteX8" fmla="*/ 1043654 w 1990711"/>
                <a:gd name="connsiteY8" fmla="*/ 2639608 h 3630208"/>
                <a:gd name="connsiteX9" fmla="*/ 934797 w 1990711"/>
                <a:gd name="connsiteY9" fmla="*/ 3423380 h 3630208"/>
                <a:gd name="connsiteX10" fmla="*/ 423168 w 1990711"/>
                <a:gd name="connsiteY10" fmla="*/ 3630208 h 3630208"/>
                <a:gd name="connsiteX11" fmla="*/ 31282 w 1990711"/>
                <a:gd name="connsiteY11" fmla="*/ 3129466 h 3630208"/>
                <a:gd name="connsiteX12" fmla="*/ 53054 w 1990711"/>
                <a:gd name="connsiteY12" fmla="*/ 3042380 h 3630208"/>
                <a:gd name="connsiteX13" fmla="*/ 227225 w 1990711"/>
                <a:gd name="connsiteY13" fmla="*/ 2193294 h 3630208"/>
                <a:gd name="connsiteX14" fmla="*/ 314311 w 1990711"/>
                <a:gd name="connsiteY14" fmla="*/ 1594580 h 3630208"/>
                <a:gd name="connsiteX0" fmla="*/ 285637 w 1962037"/>
                <a:gd name="connsiteY0" fmla="*/ 1594580 h 3630208"/>
                <a:gd name="connsiteX1" fmla="*/ 361837 w 1962037"/>
                <a:gd name="connsiteY1" fmla="*/ 506008 h 3630208"/>
                <a:gd name="connsiteX2" fmla="*/ 775494 w 1962037"/>
                <a:gd name="connsiteY2" fmla="*/ 27037 h 3630208"/>
                <a:gd name="connsiteX3" fmla="*/ 1428637 w 1962037"/>
                <a:gd name="connsiteY3" fmla="*/ 103237 h 3630208"/>
                <a:gd name="connsiteX4" fmla="*/ 1962037 w 1962037"/>
                <a:gd name="connsiteY4" fmla="*/ 593094 h 3630208"/>
                <a:gd name="connsiteX5" fmla="*/ 1776980 w 1962037"/>
                <a:gd name="connsiteY5" fmla="*/ 1202694 h 3630208"/>
                <a:gd name="connsiteX6" fmla="*/ 1254466 w 1962037"/>
                <a:gd name="connsiteY6" fmla="*/ 1442180 h 3630208"/>
                <a:gd name="connsiteX7" fmla="*/ 906123 w 1962037"/>
                <a:gd name="connsiteY7" fmla="*/ 1942923 h 3630208"/>
                <a:gd name="connsiteX8" fmla="*/ 1014980 w 1962037"/>
                <a:gd name="connsiteY8" fmla="*/ 2639608 h 3630208"/>
                <a:gd name="connsiteX9" fmla="*/ 906123 w 1962037"/>
                <a:gd name="connsiteY9" fmla="*/ 3423380 h 3630208"/>
                <a:gd name="connsiteX10" fmla="*/ 394494 w 1962037"/>
                <a:gd name="connsiteY10" fmla="*/ 3630208 h 3630208"/>
                <a:gd name="connsiteX11" fmla="*/ 57037 w 1962037"/>
                <a:gd name="connsiteY11" fmla="*/ 3412494 h 3630208"/>
                <a:gd name="connsiteX12" fmla="*/ 24380 w 1962037"/>
                <a:gd name="connsiteY12" fmla="*/ 3042380 h 3630208"/>
                <a:gd name="connsiteX13" fmla="*/ 198551 w 1962037"/>
                <a:gd name="connsiteY13" fmla="*/ 2193294 h 3630208"/>
                <a:gd name="connsiteX14" fmla="*/ 285637 w 1962037"/>
                <a:gd name="connsiteY14" fmla="*/ 1594580 h 3630208"/>
                <a:gd name="connsiteX0" fmla="*/ 276397 w 1952797"/>
                <a:gd name="connsiteY0" fmla="*/ 1594580 h 3630208"/>
                <a:gd name="connsiteX1" fmla="*/ 352597 w 1952797"/>
                <a:gd name="connsiteY1" fmla="*/ 506008 h 3630208"/>
                <a:gd name="connsiteX2" fmla="*/ 766254 w 1952797"/>
                <a:gd name="connsiteY2" fmla="*/ 27037 h 3630208"/>
                <a:gd name="connsiteX3" fmla="*/ 1419397 w 1952797"/>
                <a:gd name="connsiteY3" fmla="*/ 103237 h 3630208"/>
                <a:gd name="connsiteX4" fmla="*/ 1952797 w 1952797"/>
                <a:gd name="connsiteY4" fmla="*/ 593094 h 3630208"/>
                <a:gd name="connsiteX5" fmla="*/ 1767740 w 1952797"/>
                <a:gd name="connsiteY5" fmla="*/ 1202694 h 3630208"/>
                <a:gd name="connsiteX6" fmla="*/ 1245226 w 1952797"/>
                <a:gd name="connsiteY6" fmla="*/ 1442180 h 3630208"/>
                <a:gd name="connsiteX7" fmla="*/ 896883 w 1952797"/>
                <a:gd name="connsiteY7" fmla="*/ 1942923 h 3630208"/>
                <a:gd name="connsiteX8" fmla="*/ 1005740 w 1952797"/>
                <a:gd name="connsiteY8" fmla="*/ 2639608 h 3630208"/>
                <a:gd name="connsiteX9" fmla="*/ 896883 w 1952797"/>
                <a:gd name="connsiteY9" fmla="*/ 3423380 h 3630208"/>
                <a:gd name="connsiteX10" fmla="*/ 385254 w 1952797"/>
                <a:gd name="connsiteY10" fmla="*/ 3630208 h 3630208"/>
                <a:gd name="connsiteX11" fmla="*/ 47797 w 1952797"/>
                <a:gd name="connsiteY11" fmla="*/ 3412494 h 3630208"/>
                <a:gd name="connsiteX12" fmla="*/ 15140 w 1952797"/>
                <a:gd name="connsiteY12" fmla="*/ 3042380 h 3630208"/>
                <a:gd name="connsiteX13" fmla="*/ 189311 w 1952797"/>
                <a:gd name="connsiteY13" fmla="*/ 2193294 h 3630208"/>
                <a:gd name="connsiteX14" fmla="*/ 276397 w 1952797"/>
                <a:gd name="connsiteY14" fmla="*/ 1594580 h 3630208"/>
                <a:gd name="connsiteX0" fmla="*/ 276397 w 1952797"/>
                <a:gd name="connsiteY0" fmla="*/ 1594580 h 3630208"/>
                <a:gd name="connsiteX1" fmla="*/ 352597 w 1952797"/>
                <a:gd name="connsiteY1" fmla="*/ 506008 h 3630208"/>
                <a:gd name="connsiteX2" fmla="*/ 766254 w 1952797"/>
                <a:gd name="connsiteY2" fmla="*/ 27037 h 3630208"/>
                <a:gd name="connsiteX3" fmla="*/ 1419397 w 1952797"/>
                <a:gd name="connsiteY3" fmla="*/ 103237 h 3630208"/>
                <a:gd name="connsiteX4" fmla="*/ 1952797 w 1952797"/>
                <a:gd name="connsiteY4" fmla="*/ 593094 h 3630208"/>
                <a:gd name="connsiteX5" fmla="*/ 1767740 w 1952797"/>
                <a:gd name="connsiteY5" fmla="*/ 1202694 h 3630208"/>
                <a:gd name="connsiteX6" fmla="*/ 1245226 w 1952797"/>
                <a:gd name="connsiteY6" fmla="*/ 1442180 h 3630208"/>
                <a:gd name="connsiteX7" fmla="*/ 896883 w 1952797"/>
                <a:gd name="connsiteY7" fmla="*/ 1942923 h 3630208"/>
                <a:gd name="connsiteX8" fmla="*/ 1005740 w 1952797"/>
                <a:gd name="connsiteY8" fmla="*/ 2639608 h 3630208"/>
                <a:gd name="connsiteX9" fmla="*/ 896883 w 1952797"/>
                <a:gd name="connsiteY9" fmla="*/ 3423380 h 3630208"/>
                <a:gd name="connsiteX10" fmla="*/ 385254 w 1952797"/>
                <a:gd name="connsiteY10" fmla="*/ 3630208 h 3630208"/>
                <a:gd name="connsiteX11" fmla="*/ 47797 w 1952797"/>
                <a:gd name="connsiteY11" fmla="*/ 3412494 h 3630208"/>
                <a:gd name="connsiteX12" fmla="*/ 15140 w 1952797"/>
                <a:gd name="connsiteY12" fmla="*/ 3042380 h 3630208"/>
                <a:gd name="connsiteX13" fmla="*/ 189311 w 1952797"/>
                <a:gd name="connsiteY13" fmla="*/ 2193294 h 3630208"/>
                <a:gd name="connsiteX14" fmla="*/ 276397 w 1952797"/>
                <a:gd name="connsiteY14" fmla="*/ 1594580 h 3630208"/>
                <a:gd name="connsiteX0" fmla="*/ 279491 w 1955891"/>
                <a:gd name="connsiteY0" fmla="*/ 1594580 h 3630208"/>
                <a:gd name="connsiteX1" fmla="*/ 355691 w 1955891"/>
                <a:gd name="connsiteY1" fmla="*/ 506008 h 3630208"/>
                <a:gd name="connsiteX2" fmla="*/ 769348 w 1955891"/>
                <a:gd name="connsiteY2" fmla="*/ 27037 h 3630208"/>
                <a:gd name="connsiteX3" fmla="*/ 1422491 w 1955891"/>
                <a:gd name="connsiteY3" fmla="*/ 103237 h 3630208"/>
                <a:gd name="connsiteX4" fmla="*/ 1955891 w 1955891"/>
                <a:gd name="connsiteY4" fmla="*/ 593094 h 3630208"/>
                <a:gd name="connsiteX5" fmla="*/ 1770834 w 1955891"/>
                <a:gd name="connsiteY5" fmla="*/ 1202694 h 3630208"/>
                <a:gd name="connsiteX6" fmla="*/ 1248320 w 1955891"/>
                <a:gd name="connsiteY6" fmla="*/ 1442180 h 3630208"/>
                <a:gd name="connsiteX7" fmla="*/ 899977 w 1955891"/>
                <a:gd name="connsiteY7" fmla="*/ 1942923 h 3630208"/>
                <a:gd name="connsiteX8" fmla="*/ 1008834 w 1955891"/>
                <a:gd name="connsiteY8" fmla="*/ 2639608 h 3630208"/>
                <a:gd name="connsiteX9" fmla="*/ 899977 w 1955891"/>
                <a:gd name="connsiteY9" fmla="*/ 3423380 h 3630208"/>
                <a:gd name="connsiteX10" fmla="*/ 388348 w 1955891"/>
                <a:gd name="connsiteY10" fmla="*/ 3630208 h 3630208"/>
                <a:gd name="connsiteX11" fmla="*/ 50891 w 1955891"/>
                <a:gd name="connsiteY11" fmla="*/ 3412494 h 3630208"/>
                <a:gd name="connsiteX12" fmla="*/ 18234 w 1955891"/>
                <a:gd name="connsiteY12" fmla="*/ 3042380 h 3630208"/>
                <a:gd name="connsiteX13" fmla="*/ 192405 w 1955891"/>
                <a:gd name="connsiteY13" fmla="*/ 2193294 h 3630208"/>
                <a:gd name="connsiteX14" fmla="*/ 279491 w 1955891"/>
                <a:gd name="connsiteY14" fmla="*/ 1594580 h 3630208"/>
                <a:gd name="connsiteX0" fmla="*/ 279491 w 1955891"/>
                <a:gd name="connsiteY0" fmla="*/ 1594580 h 3630470"/>
                <a:gd name="connsiteX1" fmla="*/ 355691 w 1955891"/>
                <a:gd name="connsiteY1" fmla="*/ 506008 h 3630470"/>
                <a:gd name="connsiteX2" fmla="*/ 769348 w 1955891"/>
                <a:gd name="connsiteY2" fmla="*/ 27037 h 3630470"/>
                <a:gd name="connsiteX3" fmla="*/ 1422491 w 1955891"/>
                <a:gd name="connsiteY3" fmla="*/ 103237 h 3630470"/>
                <a:gd name="connsiteX4" fmla="*/ 1955891 w 1955891"/>
                <a:gd name="connsiteY4" fmla="*/ 593094 h 3630470"/>
                <a:gd name="connsiteX5" fmla="*/ 1770834 w 1955891"/>
                <a:gd name="connsiteY5" fmla="*/ 1202694 h 3630470"/>
                <a:gd name="connsiteX6" fmla="*/ 1248320 w 1955891"/>
                <a:gd name="connsiteY6" fmla="*/ 1442180 h 3630470"/>
                <a:gd name="connsiteX7" fmla="*/ 899977 w 1955891"/>
                <a:gd name="connsiteY7" fmla="*/ 1942923 h 3630470"/>
                <a:gd name="connsiteX8" fmla="*/ 1008834 w 1955891"/>
                <a:gd name="connsiteY8" fmla="*/ 2639608 h 3630470"/>
                <a:gd name="connsiteX9" fmla="*/ 899977 w 1955891"/>
                <a:gd name="connsiteY9" fmla="*/ 3423380 h 3630470"/>
                <a:gd name="connsiteX10" fmla="*/ 388348 w 1955891"/>
                <a:gd name="connsiteY10" fmla="*/ 3630208 h 3630470"/>
                <a:gd name="connsiteX11" fmla="*/ 50891 w 1955891"/>
                <a:gd name="connsiteY11" fmla="*/ 3412494 h 3630470"/>
                <a:gd name="connsiteX12" fmla="*/ 18234 w 1955891"/>
                <a:gd name="connsiteY12" fmla="*/ 3042380 h 3630470"/>
                <a:gd name="connsiteX13" fmla="*/ 192405 w 1955891"/>
                <a:gd name="connsiteY13" fmla="*/ 2193294 h 3630470"/>
                <a:gd name="connsiteX14" fmla="*/ 279491 w 1955891"/>
                <a:gd name="connsiteY14" fmla="*/ 1594580 h 3630470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69067"/>
                <a:gd name="connsiteY0" fmla="*/ 1594580 h 3630764"/>
                <a:gd name="connsiteX1" fmla="*/ 355691 w 1969067"/>
                <a:gd name="connsiteY1" fmla="*/ 506008 h 3630764"/>
                <a:gd name="connsiteX2" fmla="*/ 769348 w 1969067"/>
                <a:gd name="connsiteY2" fmla="*/ 27037 h 3630764"/>
                <a:gd name="connsiteX3" fmla="*/ 1422491 w 1969067"/>
                <a:gd name="connsiteY3" fmla="*/ 103237 h 3630764"/>
                <a:gd name="connsiteX4" fmla="*/ 1955891 w 1969067"/>
                <a:gd name="connsiteY4" fmla="*/ 593094 h 3630764"/>
                <a:gd name="connsiteX5" fmla="*/ 1770834 w 1969067"/>
                <a:gd name="connsiteY5" fmla="*/ 1202694 h 3630764"/>
                <a:gd name="connsiteX6" fmla="*/ 1248320 w 1969067"/>
                <a:gd name="connsiteY6" fmla="*/ 1442180 h 3630764"/>
                <a:gd name="connsiteX7" fmla="*/ 899977 w 1969067"/>
                <a:gd name="connsiteY7" fmla="*/ 1942923 h 3630764"/>
                <a:gd name="connsiteX8" fmla="*/ 1008834 w 1969067"/>
                <a:gd name="connsiteY8" fmla="*/ 2639608 h 3630764"/>
                <a:gd name="connsiteX9" fmla="*/ 899977 w 1969067"/>
                <a:gd name="connsiteY9" fmla="*/ 3423380 h 3630764"/>
                <a:gd name="connsiteX10" fmla="*/ 388348 w 1969067"/>
                <a:gd name="connsiteY10" fmla="*/ 3630208 h 3630764"/>
                <a:gd name="connsiteX11" fmla="*/ 50891 w 1969067"/>
                <a:gd name="connsiteY11" fmla="*/ 3412494 h 3630764"/>
                <a:gd name="connsiteX12" fmla="*/ 18234 w 1969067"/>
                <a:gd name="connsiteY12" fmla="*/ 3042380 h 3630764"/>
                <a:gd name="connsiteX13" fmla="*/ 192405 w 1969067"/>
                <a:gd name="connsiteY13" fmla="*/ 2193294 h 3630764"/>
                <a:gd name="connsiteX14" fmla="*/ 279491 w 1969067"/>
                <a:gd name="connsiteY14" fmla="*/ 1594580 h 3630764"/>
                <a:gd name="connsiteX0" fmla="*/ 279491 w 1969067"/>
                <a:gd name="connsiteY0" fmla="*/ 1594580 h 3630764"/>
                <a:gd name="connsiteX1" fmla="*/ 355691 w 1969067"/>
                <a:gd name="connsiteY1" fmla="*/ 506008 h 3630764"/>
                <a:gd name="connsiteX2" fmla="*/ 769348 w 1969067"/>
                <a:gd name="connsiteY2" fmla="*/ 27037 h 3630764"/>
                <a:gd name="connsiteX3" fmla="*/ 1422491 w 1969067"/>
                <a:gd name="connsiteY3" fmla="*/ 103237 h 3630764"/>
                <a:gd name="connsiteX4" fmla="*/ 1955891 w 1969067"/>
                <a:gd name="connsiteY4" fmla="*/ 593094 h 3630764"/>
                <a:gd name="connsiteX5" fmla="*/ 1770834 w 1969067"/>
                <a:gd name="connsiteY5" fmla="*/ 1202694 h 3630764"/>
                <a:gd name="connsiteX6" fmla="*/ 1248320 w 1969067"/>
                <a:gd name="connsiteY6" fmla="*/ 1442180 h 3630764"/>
                <a:gd name="connsiteX7" fmla="*/ 899977 w 1969067"/>
                <a:gd name="connsiteY7" fmla="*/ 1942923 h 3630764"/>
                <a:gd name="connsiteX8" fmla="*/ 1008834 w 1969067"/>
                <a:gd name="connsiteY8" fmla="*/ 2639608 h 3630764"/>
                <a:gd name="connsiteX9" fmla="*/ 899977 w 1969067"/>
                <a:gd name="connsiteY9" fmla="*/ 3423380 h 3630764"/>
                <a:gd name="connsiteX10" fmla="*/ 388348 w 1969067"/>
                <a:gd name="connsiteY10" fmla="*/ 3630208 h 3630764"/>
                <a:gd name="connsiteX11" fmla="*/ 50891 w 1969067"/>
                <a:gd name="connsiteY11" fmla="*/ 3412494 h 3630764"/>
                <a:gd name="connsiteX12" fmla="*/ 18234 w 1969067"/>
                <a:gd name="connsiteY12" fmla="*/ 3042380 h 3630764"/>
                <a:gd name="connsiteX13" fmla="*/ 192405 w 1969067"/>
                <a:gd name="connsiteY13" fmla="*/ 2193294 h 3630764"/>
                <a:gd name="connsiteX14" fmla="*/ 279491 w 1969067"/>
                <a:gd name="connsiteY14" fmla="*/ 1594580 h 3630764"/>
                <a:gd name="connsiteX0" fmla="*/ 279491 w 1969067"/>
                <a:gd name="connsiteY0" fmla="*/ 1594580 h 3630764"/>
                <a:gd name="connsiteX1" fmla="*/ 355691 w 1969067"/>
                <a:gd name="connsiteY1" fmla="*/ 506008 h 3630764"/>
                <a:gd name="connsiteX2" fmla="*/ 769348 w 1969067"/>
                <a:gd name="connsiteY2" fmla="*/ 27037 h 3630764"/>
                <a:gd name="connsiteX3" fmla="*/ 1422491 w 1969067"/>
                <a:gd name="connsiteY3" fmla="*/ 103237 h 3630764"/>
                <a:gd name="connsiteX4" fmla="*/ 1955891 w 1969067"/>
                <a:gd name="connsiteY4" fmla="*/ 593094 h 3630764"/>
                <a:gd name="connsiteX5" fmla="*/ 1770834 w 1969067"/>
                <a:gd name="connsiteY5" fmla="*/ 1202694 h 3630764"/>
                <a:gd name="connsiteX6" fmla="*/ 1248320 w 1969067"/>
                <a:gd name="connsiteY6" fmla="*/ 1442180 h 3630764"/>
                <a:gd name="connsiteX7" fmla="*/ 899977 w 1969067"/>
                <a:gd name="connsiteY7" fmla="*/ 1942923 h 3630764"/>
                <a:gd name="connsiteX8" fmla="*/ 1008834 w 1969067"/>
                <a:gd name="connsiteY8" fmla="*/ 2639608 h 3630764"/>
                <a:gd name="connsiteX9" fmla="*/ 899977 w 1969067"/>
                <a:gd name="connsiteY9" fmla="*/ 3423380 h 3630764"/>
                <a:gd name="connsiteX10" fmla="*/ 388348 w 1969067"/>
                <a:gd name="connsiteY10" fmla="*/ 3630208 h 3630764"/>
                <a:gd name="connsiteX11" fmla="*/ 50891 w 1969067"/>
                <a:gd name="connsiteY11" fmla="*/ 3412494 h 3630764"/>
                <a:gd name="connsiteX12" fmla="*/ 18234 w 1969067"/>
                <a:gd name="connsiteY12" fmla="*/ 3042380 h 3630764"/>
                <a:gd name="connsiteX13" fmla="*/ 192405 w 1969067"/>
                <a:gd name="connsiteY13" fmla="*/ 2193294 h 3630764"/>
                <a:gd name="connsiteX14" fmla="*/ 279491 w 1969067"/>
                <a:gd name="connsiteY14" fmla="*/ 1594580 h 3630764"/>
                <a:gd name="connsiteX0" fmla="*/ 279491 w 1969067"/>
                <a:gd name="connsiteY0" fmla="*/ 1598345 h 3634529"/>
                <a:gd name="connsiteX1" fmla="*/ 355691 w 1969067"/>
                <a:gd name="connsiteY1" fmla="*/ 509773 h 3634529"/>
                <a:gd name="connsiteX2" fmla="*/ 769348 w 1969067"/>
                <a:gd name="connsiteY2" fmla="*/ 30802 h 3634529"/>
                <a:gd name="connsiteX3" fmla="*/ 1422491 w 1969067"/>
                <a:gd name="connsiteY3" fmla="*/ 107002 h 3634529"/>
                <a:gd name="connsiteX4" fmla="*/ 1955891 w 1969067"/>
                <a:gd name="connsiteY4" fmla="*/ 596859 h 3634529"/>
                <a:gd name="connsiteX5" fmla="*/ 1770834 w 1969067"/>
                <a:gd name="connsiteY5" fmla="*/ 1206459 h 3634529"/>
                <a:gd name="connsiteX6" fmla="*/ 1248320 w 1969067"/>
                <a:gd name="connsiteY6" fmla="*/ 1445945 h 3634529"/>
                <a:gd name="connsiteX7" fmla="*/ 899977 w 1969067"/>
                <a:gd name="connsiteY7" fmla="*/ 1946688 h 3634529"/>
                <a:gd name="connsiteX8" fmla="*/ 1008834 w 1969067"/>
                <a:gd name="connsiteY8" fmla="*/ 2643373 h 3634529"/>
                <a:gd name="connsiteX9" fmla="*/ 899977 w 1969067"/>
                <a:gd name="connsiteY9" fmla="*/ 3427145 h 3634529"/>
                <a:gd name="connsiteX10" fmla="*/ 388348 w 1969067"/>
                <a:gd name="connsiteY10" fmla="*/ 3633973 h 3634529"/>
                <a:gd name="connsiteX11" fmla="*/ 50891 w 1969067"/>
                <a:gd name="connsiteY11" fmla="*/ 3416259 h 3634529"/>
                <a:gd name="connsiteX12" fmla="*/ 18234 w 1969067"/>
                <a:gd name="connsiteY12" fmla="*/ 3046145 h 3634529"/>
                <a:gd name="connsiteX13" fmla="*/ 192405 w 1969067"/>
                <a:gd name="connsiteY13" fmla="*/ 2197059 h 3634529"/>
                <a:gd name="connsiteX14" fmla="*/ 279491 w 1969067"/>
                <a:gd name="connsiteY14" fmla="*/ 1598345 h 3634529"/>
                <a:gd name="connsiteX0" fmla="*/ 279491 w 1969067"/>
                <a:gd name="connsiteY0" fmla="*/ 1586812 h 3622996"/>
                <a:gd name="connsiteX1" fmla="*/ 355691 w 1969067"/>
                <a:gd name="connsiteY1" fmla="*/ 498240 h 3622996"/>
                <a:gd name="connsiteX2" fmla="*/ 769348 w 1969067"/>
                <a:gd name="connsiteY2" fmla="*/ 19269 h 3622996"/>
                <a:gd name="connsiteX3" fmla="*/ 1422491 w 1969067"/>
                <a:gd name="connsiteY3" fmla="*/ 95469 h 3622996"/>
                <a:gd name="connsiteX4" fmla="*/ 1955891 w 1969067"/>
                <a:gd name="connsiteY4" fmla="*/ 585326 h 3622996"/>
                <a:gd name="connsiteX5" fmla="*/ 1770834 w 1969067"/>
                <a:gd name="connsiteY5" fmla="*/ 1194926 h 3622996"/>
                <a:gd name="connsiteX6" fmla="*/ 1248320 w 1969067"/>
                <a:gd name="connsiteY6" fmla="*/ 1434412 h 3622996"/>
                <a:gd name="connsiteX7" fmla="*/ 899977 w 1969067"/>
                <a:gd name="connsiteY7" fmla="*/ 1935155 h 3622996"/>
                <a:gd name="connsiteX8" fmla="*/ 1008834 w 1969067"/>
                <a:gd name="connsiteY8" fmla="*/ 2631840 h 3622996"/>
                <a:gd name="connsiteX9" fmla="*/ 899977 w 1969067"/>
                <a:gd name="connsiteY9" fmla="*/ 3415612 h 3622996"/>
                <a:gd name="connsiteX10" fmla="*/ 388348 w 1969067"/>
                <a:gd name="connsiteY10" fmla="*/ 3622440 h 3622996"/>
                <a:gd name="connsiteX11" fmla="*/ 50891 w 1969067"/>
                <a:gd name="connsiteY11" fmla="*/ 3404726 h 3622996"/>
                <a:gd name="connsiteX12" fmla="*/ 18234 w 1969067"/>
                <a:gd name="connsiteY12" fmla="*/ 3034612 h 3622996"/>
                <a:gd name="connsiteX13" fmla="*/ 192405 w 1969067"/>
                <a:gd name="connsiteY13" fmla="*/ 2185526 h 3622996"/>
                <a:gd name="connsiteX14" fmla="*/ 279491 w 1969067"/>
                <a:gd name="connsiteY14" fmla="*/ 1586812 h 3622996"/>
                <a:gd name="connsiteX0" fmla="*/ 272009 w 1961585"/>
                <a:gd name="connsiteY0" fmla="*/ 1586812 h 3622996"/>
                <a:gd name="connsiteX1" fmla="*/ 348209 w 1961585"/>
                <a:gd name="connsiteY1" fmla="*/ 498240 h 3622996"/>
                <a:gd name="connsiteX2" fmla="*/ 761866 w 1961585"/>
                <a:gd name="connsiteY2" fmla="*/ 19269 h 3622996"/>
                <a:gd name="connsiteX3" fmla="*/ 1415009 w 1961585"/>
                <a:gd name="connsiteY3" fmla="*/ 95469 h 3622996"/>
                <a:gd name="connsiteX4" fmla="*/ 1948409 w 1961585"/>
                <a:gd name="connsiteY4" fmla="*/ 585326 h 3622996"/>
                <a:gd name="connsiteX5" fmla="*/ 1763352 w 1961585"/>
                <a:gd name="connsiteY5" fmla="*/ 1194926 h 3622996"/>
                <a:gd name="connsiteX6" fmla="*/ 1240838 w 1961585"/>
                <a:gd name="connsiteY6" fmla="*/ 1434412 h 3622996"/>
                <a:gd name="connsiteX7" fmla="*/ 892495 w 1961585"/>
                <a:gd name="connsiteY7" fmla="*/ 1935155 h 3622996"/>
                <a:gd name="connsiteX8" fmla="*/ 1001352 w 1961585"/>
                <a:gd name="connsiteY8" fmla="*/ 2631840 h 3622996"/>
                <a:gd name="connsiteX9" fmla="*/ 892495 w 1961585"/>
                <a:gd name="connsiteY9" fmla="*/ 3415612 h 3622996"/>
                <a:gd name="connsiteX10" fmla="*/ 380866 w 1961585"/>
                <a:gd name="connsiteY10" fmla="*/ 3622440 h 3622996"/>
                <a:gd name="connsiteX11" fmla="*/ 43409 w 1961585"/>
                <a:gd name="connsiteY11" fmla="*/ 3404726 h 3622996"/>
                <a:gd name="connsiteX12" fmla="*/ 10752 w 1961585"/>
                <a:gd name="connsiteY12" fmla="*/ 3034612 h 3622996"/>
                <a:gd name="connsiteX13" fmla="*/ 184923 w 1961585"/>
                <a:gd name="connsiteY13" fmla="*/ 2185526 h 3622996"/>
                <a:gd name="connsiteX14" fmla="*/ 272009 w 1961585"/>
                <a:gd name="connsiteY14" fmla="*/ 1586812 h 3622996"/>
                <a:gd name="connsiteX0" fmla="*/ 272009 w 1961585"/>
                <a:gd name="connsiteY0" fmla="*/ 1586812 h 3622996"/>
                <a:gd name="connsiteX1" fmla="*/ 348209 w 1961585"/>
                <a:gd name="connsiteY1" fmla="*/ 498240 h 3622996"/>
                <a:gd name="connsiteX2" fmla="*/ 761866 w 1961585"/>
                <a:gd name="connsiteY2" fmla="*/ 19269 h 3622996"/>
                <a:gd name="connsiteX3" fmla="*/ 1415009 w 1961585"/>
                <a:gd name="connsiteY3" fmla="*/ 95469 h 3622996"/>
                <a:gd name="connsiteX4" fmla="*/ 1948409 w 1961585"/>
                <a:gd name="connsiteY4" fmla="*/ 585326 h 3622996"/>
                <a:gd name="connsiteX5" fmla="*/ 1763352 w 1961585"/>
                <a:gd name="connsiteY5" fmla="*/ 1194926 h 3622996"/>
                <a:gd name="connsiteX6" fmla="*/ 1240838 w 1961585"/>
                <a:gd name="connsiteY6" fmla="*/ 1434412 h 3622996"/>
                <a:gd name="connsiteX7" fmla="*/ 892495 w 1961585"/>
                <a:gd name="connsiteY7" fmla="*/ 1935155 h 3622996"/>
                <a:gd name="connsiteX8" fmla="*/ 1001352 w 1961585"/>
                <a:gd name="connsiteY8" fmla="*/ 2631840 h 3622996"/>
                <a:gd name="connsiteX9" fmla="*/ 892495 w 1961585"/>
                <a:gd name="connsiteY9" fmla="*/ 3415612 h 3622996"/>
                <a:gd name="connsiteX10" fmla="*/ 380866 w 1961585"/>
                <a:gd name="connsiteY10" fmla="*/ 3622440 h 3622996"/>
                <a:gd name="connsiteX11" fmla="*/ 43409 w 1961585"/>
                <a:gd name="connsiteY11" fmla="*/ 3404726 h 3622996"/>
                <a:gd name="connsiteX12" fmla="*/ 10752 w 1961585"/>
                <a:gd name="connsiteY12" fmla="*/ 3034612 h 3622996"/>
                <a:gd name="connsiteX13" fmla="*/ 184923 w 1961585"/>
                <a:gd name="connsiteY13" fmla="*/ 2185526 h 3622996"/>
                <a:gd name="connsiteX14" fmla="*/ 272009 w 1961585"/>
                <a:gd name="connsiteY14" fmla="*/ 1586812 h 3622996"/>
                <a:gd name="connsiteX0" fmla="*/ 272009 w 1961585"/>
                <a:gd name="connsiteY0" fmla="*/ 1586812 h 3622996"/>
                <a:gd name="connsiteX1" fmla="*/ 348209 w 1961585"/>
                <a:gd name="connsiteY1" fmla="*/ 498240 h 3622996"/>
                <a:gd name="connsiteX2" fmla="*/ 761866 w 1961585"/>
                <a:gd name="connsiteY2" fmla="*/ 19269 h 3622996"/>
                <a:gd name="connsiteX3" fmla="*/ 1415009 w 1961585"/>
                <a:gd name="connsiteY3" fmla="*/ 95469 h 3622996"/>
                <a:gd name="connsiteX4" fmla="*/ 1948409 w 1961585"/>
                <a:gd name="connsiteY4" fmla="*/ 585326 h 3622996"/>
                <a:gd name="connsiteX5" fmla="*/ 1763352 w 1961585"/>
                <a:gd name="connsiteY5" fmla="*/ 1194926 h 3622996"/>
                <a:gd name="connsiteX6" fmla="*/ 1240838 w 1961585"/>
                <a:gd name="connsiteY6" fmla="*/ 1434412 h 3622996"/>
                <a:gd name="connsiteX7" fmla="*/ 892495 w 1961585"/>
                <a:gd name="connsiteY7" fmla="*/ 1935155 h 3622996"/>
                <a:gd name="connsiteX8" fmla="*/ 1001352 w 1961585"/>
                <a:gd name="connsiteY8" fmla="*/ 2631840 h 3622996"/>
                <a:gd name="connsiteX9" fmla="*/ 892495 w 1961585"/>
                <a:gd name="connsiteY9" fmla="*/ 3415612 h 3622996"/>
                <a:gd name="connsiteX10" fmla="*/ 380866 w 1961585"/>
                <a:gd name="connsiteY10" fmla="*/ 3622440 h 3622996"/>
                <a:gd name="connsiteX11" fmla="*/ 43409 w 1961585"/>
                <a:gd name="connsiteY11" fmla="*/ 3404726 h 3622996"/>
                <a:gd name="connsiteX12" fmla="*/ 10752 w 1961585"/>
                <a:gd name="connsiteY12" fmla="*/ 3034612 h 3622996"/>
                <a:gd name="connsiteX13" fmla="*/ 184923 w 1961585"/>
                <a:gd name="connsiteY13" fmla="*/ 2185526 h 3622996"/>
                <a:gd name="connsiteX14" fmla="*/ 272009 w 1961585"/>
                <a:gd name="connsiteY14" fmla="*/ 1586812 h 3622996"/>
                <a:gd name="connsiteX0" fmla="*/ 272009 w 1961585"/>
                <a:gd name="connsiteY0" fmla="*/ 1586812 h 3622892"/>
                <a:gd name="connsiteX1" fmla="*/ 348209 w 1961585"/>
                <a:gd name="connsiteY1" fmla="*/ 498240 h 3622892"/>
                <a:gd name="connsiteX2" fmla="*/ 761866 w 1961585"/>
                <a:gd name="connsiteY2" fmla="*/ 19269 h 3622892"/>
                <a:gd name="connsiteX3" fmla="*/ 1415009 w 1961585"/>
                <a:gd name="connsiteY3" fmla="*/ 95469 h 3622892"/>
                <a:gd name="connsiteX4" fmla="*/ 1948409 w 1961585"/>
                <a:gd name="connsiteY4" fmla="*/ 585326 h 3622892"/>
                <a:gd name="connsiteX5" fmla="*/ 1763352 w 1961585"/>
                <a:gd name="connsiteY5" fmla="*/ 1194926 h 3622892"/>
                <a:gd name="connsiteX6" fmla="*/ 1240838 w 1961585"/>
                <a:gd name="connsiteY6" fmla="*/ 1434412 h 3622892"/>
                <a:gd name="connsiteX7" fmla="*/ 892495 w 1961585"/>
                <a:gd name="connsiteY7" fmla="*/ 1935155 h 3622892"/>
                <a:gd name="connsiteX8" fmla="*/ 1001352 w 1961585"/>
                <a:gd name="connsiteY8" fmla="*/ 2631840 h 3622892"/>
                <a:gd name="connsiteX9" fmla="*/ 892495 w 1961585"/>
                <a:gd name="connsiteY9" fmla="*/ 3415612 h 3622892"/>
                <a:gd name="connsiteX10" fmla="*/ 380866 w 1961585"/>
                <a:gd name="connsiteY10" fmla="*/ 3622440 h 3622892"/>
                <a:gd name="connsiteX11" fmla="*/ 43409 w 1961585"/>
                <a:gd name="connsiteY11" fmla="*/ 3404726 h 3622892"/>
                <a:gd name="connsiteX12" fmla="*/ 10752 w 1961585"/>
                <a:gd name="connsiteY12" fmla="*/ 3034612 h 3622892"/>
                <a:gd name="connsiteX13" fmla="*/ 184923 w 1961585"/>
                <a:gd name="connsiteY13" fmla="*/ 2185526 h 3622892"/>
                <a:gd name="connsiteX14" fmla="*/ 272009 w 1961585"/>
                <a:gd name="connsiteY14" fmla="*/ 1586812 h 3622892"/>
                <a:gd name="connsiteX0" fmla="*/ 272009 w 1961585"/>
                <a:gd name="connsiteY0" fmla="*/ 1586812 h 3622892"/>
                <a:gd name="connsiteX1" fmla="*/ 348209 w 1961585"/>
                <a:gd name="connsiteY1" fmla="*/ 498240 h 3622892"/>
                <a:gd name="connsiteX2" fmla="*/ 761866 w 1961585"/>
                <a:gd name="connsiteY2" fmla="*/ 19269 h 3622892"/>
                <a:gd name="connsiteX3" fmla="*/ 1415009 w 1961585"/>
                <a:gd name="connsiteY3" fmla="*/ 95469 h 3622892"/>
                <a:gd name="connsiteX4" fmla="*/ 1948409 w 1961585"/>
                <a:gd name="connsiteY4" fmla="*/ 585326 h 3622892"/>
                <a:gd name="connsiteX5" fmla="*/ 1763352 w 1961585"/>
                <a:gd name="connsiteY5" fmla="*/ 1194926 h 3622892"/>
                <a:gd name="connsiteX6" fmla="*/ 1240838 w 1961585"/>
                <a:gd name="connsiteY6" fmla="*/ 1434412 h 3622892"/>
                <a:gd name="connsiteX7" fmla="*/ 892495 w 1961585"/>
                <a:gd name="connsiteY7" fmla="*/ 1935155 h 3622892"/>
                <a:gd name="connsiteX8" fmla="*/ 1001352 w 1961585"/>
                <a:gd name="connsiteY8" fmla="*/ 2631840 h 3622892"/>
                <a:gd name="connsiteX9" fmla="*/ 892495 w 1961585"/>
                <a:gd name="connsiteY9" fmla="*/ 3415612 h 3622892"/>
                <a:gd name="connsiteX10" fmla="*/ 380866 w 1961585"/>
                <a:gd name="connsiteY10" fmla="*/ 3622440 h 3622892"/>
                <a:gd name="connsiteX11" fmla="*/ 43409 w 1961585"/>
                <a:gd name="connsiteY11" fmla="*/ 3404726 h 3622892"/>
                <a:gd name="connsiteX12" fmla="*/ 10752 w 1961585"/>
                <a:gd name="connsiteY12" fmla="*/ 3034612 h 3622892"/>
                <a:gd name="connsiteX13" fmla="*/ 184923 w 1961585"/>
                <a:gd name="connsiteY13" fmla="*/ 2185526 h 3622892"/>
                <a:gd name="connsiteX14" fmla="*/ 272009 w 1961585"/>
                <a:gd name="connsiteY14" fmla="*/ 1586812 h 3622892"/>
                <a:gd name="connsiteX0" fmla="*/ 272009 w 1961585"/>
                <a:gd name="connsiteY0" fmla="*/ 1586812 h 3622892"/>
                <a:gd name="connsiteX1" fmla="*/ 348209 w 1961585"/>
                <a:gd name="connsiteY1" fmla="*/ 498240 h 3622892"/>
                <a:gd name="connsiteX2" fmla="*/ 761866 w 1961585"/>
                <a:gd name="connsiteY2" fmla="*/ 19269 h 3622892"/>
                <a:gd name="connsiteX3" fmla="*/ 1415009 w 1961585"/>
                <a:gd name="connsiteY3" fmla="*/ 95469 h 3622892"/>
                <a:gd name="connsiteX4" fmla="*/ 1948409 w 1961585"/>
                <a:gd name="connsiteY4" fmla="*/ 585326 h 3622892"/>
                <a:gd name="connsiteX5" fmla="*/ 1763352 w 1961585"/>
                <a:gd name="connsiteY5" fmla="*/ 1194926 h 3622892"/>
                <a:gd name="connsiteX6" fmla="*/ 1240838 w 1961585"/>
                <a:gd name="connsiteY6" fmla="*/ 1434412 h 3622892"/>
                <a:gd name="connsiteX7" fmla="*/ 892495 w 1961585"/>
                <a:gd name="connsiteY7" fmla="*/ 1935155 h 3622892"/>
                <a:gd name="connsiteX8" fmla="*/ 1001352 w 1961585"/>
                <a:gd name="connsiteY8" fmla="*/ 2631840 h 3622892"/>
                <a:gd name="connsiteX9" fmla="*/ 892495 w 1961585"/>
                <a:gd name="connsiteY9" fmla="*/ 3415612 h 3622892"/>
                <a:gd name="connsiteX10" fmla="*/ 380866 w 1961585"/>
                <a:gd name="connsiteY10" fmla="*/ 3622440 h 3622892"/>
                <a:gd name="connsiteX11" fmla="*/ 43409 w 1961585"/>
                <a:gd name="connsiteY11" fmla="*/ 3404726 h 3622892"/>
                <a:gd name="connsiteX12" fmla="*/ 10752 w 1961585"/>
                <a:gd name="connsiteY12" fmla="*/ 3034612 h 3622892"/>
                <a:gd name="connsiteX13" fmla="*/ 184923 w 1961585"/>
                <a:gd name="connsiteY13" fmla="*/ 2185526 h 3622892"/>
                <a:gd name="connsiteX14" fmla="*/ 272009 w 1961585"/>
                <a:gd name="connsiteY14" fmla="*/ 1586812 h 3622892"/>
                <a:gd name="connsiteX0" fmla="*/ 272009 w 1961585"/>
                <a:gd name="connsiteY0" fmla="*/ 1586812 h 3622440"/>
                <a:gd name="connsiteX1" fmla="*/ 348209 w 1961585"/>
                <a:gd name="connsiteY1" fmla="*/ 498240 h 3622440"/>
                <a:gd name="connsiteX2" fmla="*/ 761866 w 1961585"/>
                <a:gd name="connsiteY2" fmla="*/ 19269 h 3622440"/>
                <a:gd name="connsiteX3" fmla="*/ 1415009 w 1961585"/>
                <a:gd name="connsiteY3" fmla="*/ 95469 h 3622440"/>
                <a:gd name="connsiteX4" fmla="*/ 1948409 w 1961585"/>
                <a:gd name="connsiteY4" fmla="*/ 585326 h 3622440"/>
                <a:gd name="connsiteX5" fmla="*/ 1763352 w 1961585"/>
                <a:gd name="connsiteY5" fmla="*/ 1194926 h 3622440"/>
                <a:gd name="connsiteX6" fmla="*/ 1240838 w 1961585"/>
                <a:gd name="connsiteY6" fmla="*/ 1434412 h 3622440"/>
                <a:gd name="connsiteX7" fmla="*/ 892495 w 1961585"/>
                <a:gd name="connsiteY7" fmla="*/ 1935155 h 3622440"/>
                <a:gd name="connsiteX8" fmla="*/ 1001352 w 1961585"/>
                <a:gd name="connsiteY8" fmla="*/ 2631840 h 3622440"/>
                <a:gd name="connsiteX9" fmla="*/ 892495 w 1961585"/>
                <a:gd name="connsiteY9" fmla="*/ 3415612 h 3622440"/>
                <a:gd name="connsiteX10" fmla="*/ 380866 w 1961585"/>
                <a:gd name="connsiteY10" fmla="*/ 3622440 h 3622440"/>
                <a:gd name="connsiteX11" fmla="*/ 43409 w 1961585"/>
                <a:gd name="connsiteY11" fmla="*/ 3404726 h 3622440"/>
                <a:gd name="connsiteX12" fmla="*/ 10752 w 1961585"/>
                <a:gd name="connsiteY12" fmla="*/ 3034612 h 3622440"/>
                <a:gd name="connsiteX13" fmla="*/ 184923 w 1961585"/>
                <a:gd name="connsiteY13" fmla="*/ 2185526 h 3622440"/>
                <a:gd name="connsiteX14" fmla="*/ 272009 w 1961585"/>
                <a:gd name="connsiteY14" fmla="*/ 1586812 h 3622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61585" h="3622440">
                  <a:moveTo>
                    <a:pt x="272009" y="1586812"/>
                  </a:moveTo>
                  <a:cubicBezTo>
                    <a:pt x="264751" y="1223955"/>
                    <a:pt x="284709" y="855654"/>
                    <a:pt x="348209" y="498240"/>
                  </a:cubicBezTo>
                  <a:cubicBezTo>
                    <a:pt x="426224" y="278712"/>
                    <a:pt x="481521" y="95131"/>
                    <a:pt x="761866" y="19269"/>
                  </a:cubicBezTo>
                  <a:cubicBezTo>
                    <a:pt x="969962" y="-37042"/>
                    <a:pt x="1197295" y="42855"/>
                    <a:pt x="1415009" y="95469"/>
                  </a:cubicBezTo>
                  <a:cubicBezTo>
                    <a:pt x="1761537" y="231540"/>
                    <a:pt x="1884909" y="394826"/>
                    <a:pt x="1948409" y="585326"/>
                  </a:cubicBezTo>
                  <a:cubicBezTo>
                    <a:pt x="1990137" y="832069"/>
                    <a:pt x="1933895" y="986284"/>
                    <a:pt x="1763352" y="1194926"/>
                  </a:cubicBezTo>
                  <a:cubicBezTo>
                    <a:pt x="1610953" y="1312855"/>
                    <a:pt x="1447666" y="1381798"/>
                    <a:pt x="1240838" y="1434412"/>
                  </a:cubicBezTo>
                  <a:cubicBezTo>
                    <a:pt x="1037638" y="1541455"/>
                    <a:pt x="921523" y="1741027"/>
                    <a:pt x="892495" y="1935155"/>
                  </a:cubicBezTo>
                  <a:cubicBezTo>
                    <a:pt x="885238" y="2134725"/>
                    <a:pt x="965066" y="2399612"/>
                    <a:pt x="1001352" y="2631840"/>
                  </a:cubicBezTo>
                  <a:cubicBezTo>
                    <a:pt x="1052757" y="2987440"/>
                    <a:pt x="1040662" y="3266841"/>
                    <a:pt x="892495" y="3415612"/>
                  </a:cubicBezTo>
                  <a:cubicBezTo>
                    <a:pt x="732233" y="3549265"/>
                    <a:pt x="698367" y="3595830"/>
                    <a:pt x="380866" y="3622440"/>
                  </a:cubicBezTo>
                  <a:cubicBezTo>
                    <a:pt x="233908" y="3586154"/>
                    <a:pt x="91704" y="3529450"/>
                    <a:pt x="43409" y="3404726"/>
                  </a:cubicBezTo>
                  <a:cubicBezTo>
                    <a:pt x="7431" y="3311812"/>
                    <a:pt x="-14203" y="3195478"/>
                    <a:pt x="10752" y="3034612"/>
                  </a:cubicBezTo>
                  <a:cubicBezTo>
                    <a:pt x="34338" y="2740697"/>
                    <a:pt x="134123" y="2468555"/>
                    <a:pt x="184923" y="2185526"/>
                  </a:cubicBezTo>
                  <a:cubicBezTo>
                    <a:pt x="252052" y="1985955"/>
                    <a:pt x="242980" y="1786383"/>
                    <a:pt x="272009" y="15868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280" name="Group 33">
              <a:extLst>
                <a:ext uri="{FF2B5EF4-FFF2-40B4-BE49-F238E27FC236}">
                  <a16:creationId xmlns:a16="http://schemas.microsoft.com/office/drawing/2014/main" id="{8676644B-FAE0-476D-B085-E536A8863527}"/>
                </a:ext>
              </a:extLst>
            </p:cNvPr>
            <p:cNvGrpSpPr/>
            <p:nvPr/>
          </p:nvGrpSpPr>
          <p:grpSpPr>
            <a:xfrm rot="490773">
              <a:off x="1636042" y="1821608"/>
              <a:ext cx="1940829" cy="943749"/>
              <a:chOff x="5597083" y="1588674"/>
              <a:chExt cx="1940829" cy="943749"/>
            </a:xfrm>
            <a:grpFill/>
          </p:grpSpPr>
          <p:sp>
            <p:nvSpPr>
              <p:cNvPr id="281" name="Oval 34">
                <a:extLst>
                  <a:ext uri="{FF2B5EF4-FFF2-40B4-BE49-F238E27FC236}">
                    <a16:creationId xmlns:a16="http://schemas.microsoft.com/office/drawing/2014/main" id="{7202FBD1-3E89-4169-881A-F33FB0CDBF96}"/>
                  </a:ext>
                </a:extLst>
              </p:cNvPr>
              <p:cNvSpPr/>
              <p:nvPr/>
            </p:nvSpPr>
            <p:spPr>
              <a:xfrm rot="1772804">
                <a:off x="5597083" y="1839372"/>
                <a:ext cx="257133" cy="340560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2" name="Oval 35">
                <a:extLst>
                  <a:ext uri="{FF2B5EF4-FFF2-40B4-BE49-F238E27FC236}">
                    <a16:creationId xmlns:a16="http://schemas.microsoft.com/office/drawing/2014/main" id="{54C6EE20-552F-4D63-8693-45E5B539840B}"/>
                  </a:ext>
                </a:extLst>
              </p:cNvPr>
              <p:cNvSpPr/>
              <p:nvPr/>
            </p:nvSpPr>
            <p:spPr>
              <a:xfrm rot="1215925">
                <a:off x="5883261" y="1652179"/>
                <a:ext cx="317476" cy="420784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3" name="Oval 36">
                <a:extLst>
                  <a:ext uri="{FF2B5EF4-FFF2-40B4-BE49-F238E27FC236}">
                    <a16:creationId xmlns:a16="http://schemas.microsoft.com/office/drawing/2014/main" id="{59053DE4-F5AC-4A28-A64D-9D2D08DCDB7C}"/>
                  </a:ext>
                </a:extLst>
              </p:cNvPr>
              <p:cNvSpPr/>
              <p:nvPr/>
            </p:nvSpPr>
            <p:spPr>
              <a:xfrm rot="1215925">
                <a:off x="6238891" y="1613099"/>
                <a:ext cx="352073" cy="483200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4" name="Oval 37">
                <a:extLst>
                  <a:ext uri="{FF2B5EF4-FFF2-40B4-BE49-F238E27FC236}">
                    <a16:creationId xmlns:a16="http://schemas.microsoft.com/office/drawing/2014/main" id="{6C933B5C-A75F-4B56-914F-0EA7D4B1F94D}"/>
                  </a:ext>
                </a:extLst>
              </p:cNvPr>
              <p:cNvSpPr/>
              <p:nvPr/>
            </p:nvSpPr>
            <p:spPr>
              <a:xfrm rot="1901874">
                <a:off x="6612058" y="1588674"/>
                <a:ext cx="453583" cy="650675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5" name="Oval 38">
                <a:extLst>
                  <a:ext uri="{FF2B5EF4-FFF2-40B4-BE49-F238E27FC236}">
                    <a16:creationId xmlns:a16="http://schemas.microsoft.com/office/drawing/2014/main" id="{3E1C5173-750D-405D-B45A-AF82A8F55EB0}"/>
                  </a:ext>
                </a:extLst>
              </p:cNvPr>
              <p:cNvSpPr/>
              <p:nvPr/>
            </p:nvSpPr>
            <p:spPr>
              <a:xfrm rot="1901874">
                <a:off x="6992350" y="1813343"/>
                <a:ext cx="545562" cy="719080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86" name="Group 39">
            <a:extLst>
              <a:ext uri="{FF2B5EF4-FFF2-40B4-BE49-F238E27FC236}">
                <a16:creationId xmlns:a16="http://schemas.microsoft.com/office/drawing/2014/main" id="{6D1432FF-6BF3-4FC7-854C-7F09E2ACE653}"/>
              </a:ext>
            </a:extLst>
          </p:cNvPr>
          <p:cNvGrpSpPr/>
          <p:nvPr/>
        </p:nvGrpSpPr>
        <p:grpSpPr>
          <a:xfrm rot="4032968">
            <a:off x="10171523" y="3007722"/>
            <a:ext cx="774605" cy="1250548"/>
            <a:chOff x="1051090" y="1821608"/>
            <a:chExt cx="2525781" cy="4077703"/>
          </a:xfrm>
          <a:solidFill>
            <a:schemeClr val="accent5"/>
          </a:solidFill>
        </p:grpSpPr>
        <p:sp>
          <p:nvSpPr>
            <p:cNvPr id="287" name="Freeform 40">
              <a:extLst>
                <a:ext uri="{FF2B5EF4-FFF2-40B4-BE49-F238E27FC236}">
                  <a16:creationId xmlns:a16="http://schemas.microsoft.com/office/drawing/2014/main" id="{AE045218-619E-48E6-AA56-2730D31F07C3}"/>
                </a:ext>
              </a:extLst>
            </p:cNvPr>
            <p:cNvSpPr/>
            <p:nvPr/>
          </p:nvSpPr>
          <p:spPr>
            <a:xfrm>
              <a:off x="1051090" y="2276870"/>
              <a:ext cx="1961585" cy="3622441"/>
            </a:xfrm>
            <a:custGeom>
              <a:avLst/>
              <a:gdLst>
                <a:gd name="connsiteX0" fmla="*/ 283029 w 1959429"/>
                <a:gd name="connsiteY0" fmla="*/ 1567543 h 3603171"/>
                <a:gd name="connsiteX1" fmla="*/ 359229 w 1959429"/>
                <a:gd name="connsiteY1" fmla="*/ 478971 h 3603171"/>
                <a:gd name="connsiteX2" fmla="*/ 772886 w 1959429"/>
                <a:gd name="connsiteY2" fmla="*/ 0 h 3603171"/>
                <a:gd name="connsiteX3" fmla="*/ 1426029 w 1959429"/>
                <a:gd name="connsiteY3" fmla="*/ 76200 h 3603171"/>
                <a:gd name="connsiteX4" fmla="*/ 1959429 w 1959429"/>
                <a:gd name="connsiteY4" fmla="*/ 566057 h 3603171"/>
                <a:gd name="connsiteX5" fmla="*/ 1774372 w 1959429"/>
                <a:gd name="connsiteY5" fmla="*/ 1175657 h 3603171"/>
                <a:gd name="connsiteX6" fmla="*/ 1251858 w 1959429"/>
                <a:gd name="connsiteY6" fmla="*/ 1415143 h 3603171"/>
                <a:gd name="connsiteX7" fmla="*/ 903515 w 1959429"/>
                <a:gd name="connsiteY7" fmla="*/ 1915886 h 3603171"/>
                <a:gd name="connsiteX8" fmla="*/ 1012372 w 1959429"/>
                <a:gd name="connsiteY8" fmla="*/ 2612571 h 3603171"/>
                <a:gd name="connsiteX9" fmla="*/ 903515 w 1959429"/>
                <a:gd name="connsiteY9" fmla="*/ 3396343 h 3603171"/>
                <a:gd name="connsiteX10" fmla="*/ 391886 w 1959429"/>
                <a:gd name="connsiteY10" fmla="*/ 3603171 h 3603171"/>
                <a:gd name="connsiteX11" fmla="*/ 0 w 1959429"/>
                <a:gd name="connsiteY11" fmla="*/ 3102429 h 3603171"/>
                <a:gd name="connsiteX12" fmla="*/ 43543 w 1959429"/>
                <a:gd name="connsiteY12" fmla="*/ 3015343 h 3603171"/>
                <a:gd name="connsiteX13" fmla="*/ 195943 w 1959429"/>
                <a:gd name="connsiteY13" fmla="*/ 2166257 h 3603171"/>
                <a:gd name="connsiteX14" fmla="*/ 283029 w 1959429"/>
                <a:gd name="connsiteY14" fmla="*/ 1567543 h 3603171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283029 w 1959429"/>
                <a:gd name="connsiteY0" fmla="*/ 1594580 h 3630208"/>
                <a:gd name="connsiteX1" fmla="*/ 359229 w 1959429"/>
                <a:gd name="connsiteY1" fmla="*/ 506008 h 3630208"/>
                <a:gd name="connsiteX2" fmla="*/ 772886 w 1959429"/>
                <a:gd name="connsiteY2" fmla="*/ 27037 h 3630208"/>
                <a:gd name="connsiteX3" fmla="*/ 1426029 w 1959429"/>
                <a:gd name="connsiteY3" fmla="*/ 103237 h 3630208"/>
                <a:gd name="connsiteX4" fmla="*/ 1959429 w 1959429"/>
                <a:gd name="connsiteY4" fmla="*/ 593094 h 3630208"/>
                <a:gd name="connsiteX5" fmla="*/ 1774372 w 1959429"/>
                <a:gd name="connsiteY5" fmla="*/ 1202694 h 3630208"/>
                <a:gd name="connsiteX6" fmla="*/ 1251858 w 1959429"/>
                <a:gd name="connsiteY6" fmla="*/ 1442180 h 3630208"/>
                <a:gd name="connsiteX7" fmla="*/ 903515 w 1959429"/>
                <a:gd name="connsiteY7" fmla="*/ 1942923 h 3630208"/>
                <a:gd name="connsiteX8" fmla="*/ 1012372 w 1959429"/>
                <a:gd name="connsiteY8" fmla="*/ 2639608 h 3630208"/>
                <a:gd name="connsiteX9" fmla="*/ 903515 w 1959429"/>
                <a:gd name="connsiteY9" fmla="*/ 3423380 h 3630208"/>
                <a:gd name="connsiteX10" fmla="*/ 391886 w 1959429"/>
                <a:gd name="connsiteY10" fmla="*/ 3630208 h 3630208"/>
                <a:gd name="connsiteX11" fmla="*/ 0 w 1959429"/>
                <a:gd name="connsiteY11" fmla="*/ 3129466 h 3630208"/>
                <a:gd name="connsiteX12" fmla="*/ 43543 w 1959429"/>
                <a:gd name="connsiteY12" fmla="*/ 3042380 h 3630208"/>
                <a:gd name="connsiteX13" fmla="*/ 195943 w 1959429"/>
                <a:gd name="connsiteY13" fmla="*/ 2193294 h 3630208"/>
                <a:gd name="connsiteX14" fmla="*/ 283029 w 1959429"/>
                <a:gd name="connsiteY14" fmla="*/ 1594580 h 3630208"/>
                <a:gd name="connsiteX0" fmla="*/ 314311 w 1990711"/>
                <a:gd name="connsiteY0" fmla="*/ 1594580 h 3630208"/>
                <a:gd name="connsiteX1" fmla="*/ 390511 w 1990711"/>
                <a:gd name="connsiteY1" fmla="*/ 506008 h 3630208"/>
                <a:gd name="connsiteX2" fmla="*/ 804168 w 1990711"/>
                <a:gd name="connsiteY2" fmla="*/ 27037 h 3630208"/>
                <a:gd name="connsiteX3" fmla="*/ 1457311 w 1990711"/>
                <a:gd name="connsiteY3" fmla="*/ 103237 h 3630208"/>
                <a:gd name="connsiteX4" fmla="*/ 1990711 w 1990711"/>
                <a:gd name="connsiteY4" fmla="*/ 593094 h 3630208"/>
                <a:gd name="connsiteX5" fmla="*/ 1805654 w 1990711"/>
                <a:gd name="connsiteY5" fmla="*/ 1202694 h 3630208"/>
                <a:gd name="connsiteX6" fmla="*/ 1283140 w 1990711"/>
                <a:gd name="connsiteY6" fmla="*/ 1442180 h 3630208"/>
                <a:gd name="connsiteX7" fmla="*/ 934797 w 1990711"/>
                <a:gd name="connsiteY7" fmla="*/ 1942923 h 3630208"/>
                <a:gd name="connsiteX8" fmla="*/ 1043654 w 1990711"/>
                <a:gd name="connsiteY8" fmla="*/ 2639608 h 3630208"/>
                <a:gd name="connsiteX9" fmla="*/ 934797 w 1990711"/>
                <a:gd name="connsiteY9" fmla="*/ 3423380 h 3630208"/>
                <a:gd name="connsiteX10" fmla="*/ 423168 w 1990711"/>
                <a:gd name="connsiteY10" fmla="*/ 3630208 h 3630208"/>
                <a:gd name="connsiteX11" fmla="*/ 31282 w 1990711"/>
                <a:gd name="connsiteY11" fmla="*/ 3129466 h 3630208"/>
                <a:gd name="connsiteX12" fmla="*/ 53054 w 1990711"/>
                <a:gd name="connsiteY12" fmla="*/ 3042380 h 3630208"/>
                <a:gd name="connsiteX13" fmla="*/ 227225 w 1990711"/>
                <a:gd name="connsiteY13" fmla="*/ 2193294 h 3630208"/>
                <a:gd name="connsiteX14" fmla="*/ 314311 w 1990711"/>
                <a:gd name="connsiteY14" fmla="*/ 1594580 h 3630208"/>
                <a:gd name="connsiteX0" fmla="*/ 285637 w 1962037"/>
                <a:gd name="connsiteY0" fmla="*/ 1594580 h 3630208"/>
                <a:gd name="connsiteX1" fmla="*/ 361837 w 1962037"/>
                <a:gd name="connsiteY1" fmla="*/ 506008 h 3630208"/>
                <a:gd name="connsiteX2" fmla="*/ 775494 w 1962037"/>
                <a:gd name="connsiteY2" fmla="*/ 27037 h 3630208"/>
                <a:gd name="connsiteX3" fmla="*/ 1428637 w 1962037"/>
                <a:gd name="connsiteY3" fmla="*/ 103237 h 3630208"/>
                <a:gd name="connsiteX4" fmla="*/ 1962037 w 1962037"/>
                <a:gd name="connsiteY4" fmla="*/ 593094 h 3630208"/>
                <a:gd name="connsiteX5" fmla="*/ 1776980 w 1962037"/>
                <a:gd name="connsiteY5" fmla="*/ 1202694 h 3630208"/>
                <a:gd name="connsiteX6" fmla="*/ 1254466 w 1962037"/>
                <a:gd name="connsiteY6" fmla="*/ 1442180 h 3630208"/>
                <a:gd name="connsiteX7" fmla="*/ 906123 w 1962037"/>
                <a:gd name="connsiteY7" fmla="*/ 1942923 h 3630208"/>
                <a:gd name="connsiteX8" fmla="*/ 1014980 w 1962037"/>
                <a:gd name="connsiteY8" fmla="*/ 2639608 h 3630208"/>
                <a:gd name="connsiteX9" fmla="*/ 906123 w 1962037"/>
                <a:gd name="connsiteY9" fmla="*/ 3423380 h 3630208"/>
                <a:gd name="connsiteX10" fmla="*/ 394494 w 1962037"/>
                <a:gd name="connsiteY10" fmla="*/ 3630208 h 3630208"/>
                <a:gd name="connsiteX11" fmla="*/ 57037 w 1962037"/>
                <a:gd name="connsiteY11" fmla="*/ 3412494 h 3630208"/>
                <a:gd name="connsiteX12" fmla="*/ 24380 w 1962037"/>
                <a:gd name="connsiteY12" fmla="*/ 3042380 h 3630208"/>
                <a:gd name="connsiteX13" fmla="*/ 198551 w 1962037"/>
                <a:gd name="connsiteY13" fmla="*/ 2193294 h 3630208"/>
                <a:gd name="connsiteX14" fmla="*/ 285637 w 1962037"/>
                <a:gd name="connsiteY14" fmla="*/ 1594580 h 3630208"/>
                <a:gd name="connsiteX0" fmla="*/ 276397 w 1952797"/>
                <a:gd name="connsiteY0" fmla="*/ 1594580 h 3630208"/>
                <a:gd name="connsiteX1" fmla="*/ 352597 w 1952797"/>
                <a:gd name="connsiteY1" fmla="*/ 506008 h 3630208"/>
                <a:gd name="connsiteX2" fmla="*/ 766254 w 1952797"/>
                <a:gd name="connsiteY2" fmla="*/ 27037 h 3630208"/>
                <a:gd name="connsiteX3" fmla="*/ 1419397 w 1952797"/>
                <a:gd name="connsiteY3" fmla="*/ 103237 h 3630208"/>
                <a:gd name="connsiteX4" fmla="*/ 1952797 w 1952797"/>
                <a:gd name="connsiteY4" fmla="*/ 593094 h 3630208"/>
                <a:gd name="connsiteX5" fmla="*/ 1767740 w 1952797"/>
                <a:gd name="connsiteY5" fmla="*/ 1202694 h 3630208"/>
                <a:gd name="connsiteX6" fmla="*/ 1245226 w 1952797"/>
                <a:gd name="connsiteY6" fmla="*/ 1442180 h 3630208"/>
                <a:gd name="connsiteX7" fmla="*/ 896883 w 1952797"/>
                <a:gd name="connsiteY7" fmla="*/ 1942923 h 3630208"/>
                <a:gd name="connsiteX8" fmla="*/ 1005740 w 1952797"/>
                <a:gd name="connsiteY8" fmla="*/ 2639608 h 3630208"/>
                <a:gd name="connsiteX9" fmla="*/ 896883 w 1952797"/>
                <a:gd name="connsiteY9" fmla="*/ 3423380 h 3630208"/>
                <a:gd name="connsiteX10" fmla="*/ 385254 w 1952797"/>
                <a:gd name="connsiteY10" fmla="*/ 3630208 h 3630208"/>
                <a:gd name="connsiteX11" fmla="*/ 47797 w 1952797"/>
                <a:gd name="connsiteY11" fmla="*/ 3412494 h 3630208"/>
                <a:gd name="connsiteX12" fmla="*/ 15140 w 1952797"/>
                <a:gd name="connsiteY12" fmla="*/ 3042380 h 3630208"/>
                <a:gd name="connsiteX13" fmla="*/ 189311 w 1952797"/>
                <a:gd name="connsiteY13" fmla="*/ 2193294 h 3630208"/>
                <a:gd name="connsiteX14" fmla="*/ 276397 w 1952797"/>
                <a:gd name="connsiteY14" fmla="*/ 1594580 h 3630208"/>
                <a:gd name="connsiteX0" fmla="*/ 276397 w 1952797"/>
                <a:gd name="connsiteY0" fmla="*/ 1594580 h 3630208"/>
                <a:gd name="connsiteX1" fmla="*/ 352597 w 1952797"/>
                <a:gd name="connsiteY1" fmla="*/ 506008 h 3630208"/>
                <a:gd name="connsiteX2" fmla="*/ 766254 w 1952797"/>
                <a:gd name="connsiteY2" fmla="*/ 27037 h 3630208"/>
                <a:gd name="connsiteX3" fmla="*/ 1419397 w 1952797"/>
                <a:gd name="connsiteY3" fmla="*/ 103237 h 3630208"/>
                <a:gd name="connsiteX4" fmla="*/ 1952797 w 1952797"/>
                <a:gd name="connsiteY4" fmla="*/ 593094 h 3630208"/>
                <a:gd name="connsiteX5" fmla="*/ 1767740 w 1952797"/>
                <a:gd name="connsiteY5" fmla="*/ 1202694 h 3630208"/>
                <a:gd name="connsiteX6" fmla="*/ 1245226 w 1952797"/>
                <a:gd name="connsiteY6" fmla="*/ 1442180 h 3630208"/>
                <a:gd name="connsiteX7" fmla="*/ 896883 w 1952797"/>
                <a:gd name="connsiteY7" fmla="*/ 1942923 h 3630208"/>
                <a:gd name="connsiteX8" fmla="*/ 1005740 w 1952797"/>
                <a:gd name="connsiteY8" fmla="*/ 2639608 h 3630208"/>
                <a:gd name="connsiteX9" fmla="*/ 896883 w 1952797"/>
                <a:gd name="connsiteY9" fmla="*/ 3423380 h 3630208"/>
                <a:gd name="connsiteX10" fmla="*/ 385254 w 1952797"/>
                <a:gd name="connsiteY10" fmla="*/ 3630208 h 3630208"/>
                <a:gd name="connsiteX11" fmla="*/ 47797 w 1952797"/>
                <a:gd name="connsiteY11" fmla="*/ 3412494 h 3630208"/>
                <a:gd name="connsiteX12" fmla="*/ 15140 w 1952797"/>
                <a:gd name="connsiteY12" fmla="*/ 3042380 h 3630208"/>
                <a:gd name="connsiteX13" fmla="*/ 189311 w 1952797"/>
                <a:gd name="connsiteY13" fmla="*/ 2193294 h 3630208"/>
                <a:gd name="connsiteX14" fmla="*/ 276397 w 1952797"/>
                <a:gd name="connsiteY14" fmla="*/ 1594580 h 3630208"/>
                <a:gd name="connsiteX0" fmla="*/ 279491 w 1955891"/>
                <a:gd name="connsiteY0" fmla="*/ 1594580 h 3630208"/>
                <a:gd name="connsiteX1" fmla="*/ 355691 w 1955891"/>
                <a:gd name="connsiteY1" fmla="*/ 506008 h 3630208"/>
                <a:gd name="connsiteX2" fmla="*/ 769348 w 1955891"/>
                <a:gd name="connsiteY2" fmla="*/ 27037 h 3630208"/>
                <a:gd name="connsiteX3" fmla="*/ 1422491 w 1955891"/>
                <a:gd name="connsiteY3" fmla="*/ 103237 h 3630208"/>
                <a:gd name="connsiteX4" fmla="*/ 1955891 w 1955891"/>
                <a:gd name="connsiteY4" fmla="*/ 593094 h 3630208"/>
                <a:gd name="connsiteX5" fmla="*/ 1770834 w 1955891"/>
                <a:gd name="connsiteY5" fmla="*/ 1202694 h 3630208"/>
                <a:gd name="connsiteX6" fmla="*/ 1248320 w 1955891"/>
                <a:gd name="connsiteY6" fmla="*/ 1442180 h 3630208"/>
                <a:gd name="connsiteX7" fmla="*/ 899977 w 1955891"/>
                <a:gd name="connsiteY7" fmla="*/ 1942923 h 3630208"/>
                <a:gd name="connsiteX8" fmla="*/ 1008834 w 1955891"/>
                <a:gd name="connsiteY8" fmla="*/ 2639608 h 3630208"/>
                <a:gd name="connsiteX9" fmla="*/ 899977 w 1955891"/>
                <a:gd name="connsiteY9" fmla="*/ 3423380 h 3630208"/>
                <a:gd name="connsiteX10" fmla="*/ 388348 w 1955891"/>
                <a:gd name="connsiteY10" fmla="*/ 3630208 h 3630208"/>
                <a:gd name="connsiteX11" fmla="*/ 50891 w 1955891"/>
                <a:gd name="connsiteY11" fmla="*/ 3412494 h 3630208"/>
                <a:gd name="connsiteX12" fmla="*/ 18234 w 1955891"/>
                <a:gd name="connsiteY12" fmla="*/ 3042380 h 3630208"/>
                <a:gd name="connsiteX13" fmla="*/ 192405 w 1955891"/>
                <a:gd name="connsiteY13" fmla="*/ 2193294 h 3630208"/>
                <a:gd name="connsiteX14" fmla="*/ 279491 w 1955891"/>
                <a:gd name="connsiteY14" fmla="*/ 1594580 h 3630208"/>
                <a:gd name="connsiteX0" fmla="*/ 279491 w 1955891"/>
                <a:gd name="connsiteY0" fmla="*/ 1594580 h 3630470"/>
                <a:gd name="connsiteX1" fmla="*/ 355691 w 1955891"/>
                <a:gd name="connsiteY1" fmla="*/ 506008 h 3630470"/>
                <a:gd name="connsiteX2" fmla="*/ 769348 w 1955891"/>
                <a:gd name="connsiteY2" fmla="*/ 27037 h 3630470"/>
                <a:gd name="connsiteX3" fmla="*/ 1422491 w 1955891"/>
                <a:gd name="connsiteY3" fmla="*/ 103237 h 3630470"/>
                <a:gd name="connsiteX4" fmla="*/ 1955891 w 1955891"/>
                <a:gd name="connsiteY4" fmla="*/ 593094 h 3630470"/>
                <a:gd name="connsiteX5" fmla="*/ 1770834 w 1955891"/>
                <a:gd name="connsiteY5" fmla="*/ 1202694 h 3630470"/>
                <a:gd name="connsiteX6" fmla="*/ 1248320 w 1955891"/>
                <a:gd name="connsiteY6" fmla="*/ 1442180 h 3630470"/>
                <a:gd name="connsiteX7" fmla="*/ 899977 w 1955891"/>
                <a:gd name="connsiteY7" fmla="*/ 1942923 h 3630470"/>
                <a:gd name="connsiteX8" fmla="*/ 1008834 w 1955891"/>
                <a:gd name="connsiteY8" fmla="*/ 2639608 h 3630470"/>
                <a:gd name="connsiteX9" fmla="*/ 899977 w 1955891"/>
                <a:gd name="connsiteY9" fmla="*/ 3423380 h 3630470"/>
                <a:gd name="connsiteX10" fmla="*/ 388348 w 1955891"/>
                <a:gd name="connsiteY10" fmla="*/ 3630208 h 3630470"/>
                <a:gd name="connsiteX11" fmla="*/ 50891 w 1955891"/>
                <a:gd name="connsiteY11" fmla="*/ 3412494 h 3630470"/>
                <a:gd name="connsiteX12" fmla="*/ 18234 w 1955891"/>
                <a:gd name="connsiteY12" fmla="*/ 3042380 h 3630470"/>
                <a:gd name="connsiteX13" fmla="*/ 192405 w 1955891"/>
                <a:gd name="connsiteY13" fmla="*/ 2193294 h 3630470"/>
                <a:gd name="connsiteX14" fmla="*/ 279491 w 1955891"/>
                <a:gd name="connsiteY14" fmla="*/ 1594580 h 3630470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55891"/>
                <a:gd name="connsiteY0" fmla="*/ 1594580 h 3630764"/>
                <a:gd name="connsiteX1" fmla="*/ 355691 w 1955891"/>
                <a:gd name="connsiteY1" fmla="*/ 506008 h 3630764"/>
                <a:gd name="connsiteX2" fmla="*/ 769348 w 1955891"/>
                <a:gd name="connsiteY2" fmla="*/ 27037 h 3630764"/>
                <a:gd name="connsiteX3" fmla="*/ 1422491 w 1955891"/>
                <a:gd name="connsiteY3" fmla="*/ 103237 h 3630764"/>
                <a:gd name="connsiteX4" fmla="*/ 1955891 w 1955891"/>
                <a:gd name="connsiteY4" fmla="*/ 593094 h 3630764"/>
                <a:gd name="connsiteX5" fmla="*/ 1770834 w 1955891"/>
                <a:gd name="connsiteY5" fmla="*/ 1202694 h 3630764"/>
                <a:gd name="connsiteX6" fmla="*/ 1248320 w 1955891"/>
                <a:gd name="connsiteY6" fmla="*/ 1442180 h 3630764"/>
                <a:gd name="connsiteX7" fmla="*/ 899977 w 1955891"/>
                <a:gd name="connsiteY7" fmla="*/ 1942923 h 3630764"/>
                <a:gd name="connsiteX8" fmla="*/ 1008834 w 1955891"/>
                <a:gd name="connsiteY8" fmla="*/ 2639608 h 3630764"/>
                <a:gd name="connsiteX9" fmla="*/ 899977 w 1955891"/>
                <a:gd name="connsiteY9" fmla="*/ 3423380 h 3630764"/>
                <a:gd name="connsiteX10" fmla="*/ 388348 w 1955891"/>
                <a:gd name="connsiteY10" fmla="*/ 3630208 h 3630764"/>
                <a:gd name="connsiteX11" fmla="*/ 50891 w 1955891"/>
                <a:gd name="connsiteY11" fmla="*/ 3412494 h 3630764"/>
                <a:gd name="connsiteX12" fmla="*/ 18234 w 1955891"/>
                <a:gd name="connsiteY12" fmla="*/ 3042380 h 3630764"/>
                <a:gd name="connsiteX13" fmla="*/ 192405 w 1955891"/>
                <a:gd name="connsiteY13" fmla="*/ 2193294 h 3630764"/>
                <a:gd name="connsiteX14" fmla="*/ 279491 w 1955891"/>
                <a:gd name="connsiteY14" fmla="*/ 1594580 h 3630764"/>
                <a:gd name="connsiteX0" fmla="*/ 279491 w 1969067"/>
                <a:gd name="connsiteY0" fmla="*/ 1594580 h 3630764"/>
                <a:gd name="connsiteX1" fmla="*/ 355691 w 1969067"/>
                <a:gd name="connsiteY1" fmla="*/ 506008 h 3630764"/>
                <a:gd name="connsiteX2" fmla="*/ 769348 w 1969067"/>
                <a:gd name="connsiteY2" fmla="*/ 27037 h 3630764"/>
                <a:gd name="connsiteX3" fmla="*/ 1422491 w 1969067"/>
                <a:gd name="connsiteY3" fmla="*/ 103237 h 3630764"/>
                <a:gd name="connsiteX4" fmla="*/ 1955891 w 1969067"/>
                <a:gd name="connsiteY4" fmla="*/ 593094 h 3630764"/>
                <a:gd name="connsiteX5" fmla="*/ 1770834 w 1969067"/>
                <a:gd name="connsiteY5" fmla="*/ 1202694 h 3630764"/>
                <a:gd name="connsiteX6" fmla="*/ 1248320 w 1969067"/>
                <a:gd name="connsiteY6" fmla="*/ 1442180 h 3630764"/>
                <a:gd name="connsiteX7" fmla="*/ 899977 w 1969067"/>
                <a:gd name="connsiteY7" fmla="*/ 1942923 h 3630764"/>
                <a:gd name="connsiteX8" fmla="*/ 1008834 w 1969067"/>
                <a:gd name="connsiteY8" fmla="*/ 2639608 h 3630764"/>
                <a:gd name="connsiteX9" fmla="*/ 899977 w 1969067"/>
                <a:gd name="connsiteY9" fmla="*/ 3423380 h 3630764"/>
                <a:gd name="connsiteX10" fmla="*/ 388348 w 1969067"/>
                <a:gd name="connsiteY10" fmla="*/ 3630208 h 3630764"/>
                <a:gd name="connsiteX11" fmla="*/ 50891 w 1969067"/>
                <a:gd name="connsiteY11" fmla="*/ 3412494 h 3630764"/>
                <a:gd name="connsiteX12" fmla="*/ 18234 w 1969067"/>
                <a:gd name="connsiteY12" fmla="*/ 3042380 h 3630764"/>
                <a:gd name="connsiteX13" fmla="*/ 192405 w 1969067"/>
                <a:gd name="connsiteY13" fmla="*/ 2193294 h 3630764"/>
                <a:gd name="connsiteX14" fmla="*/ 279491 w 1969067"/>
                <a:gd name="connsiteY14" fmla="*/ 1594580 h 3630764"/>
                <a:gd name="connsiteX0" fmla="*/ 279491 w 1969067"/>
                <a:gd name="connsiteY0" fmla="*/ 1594580 h 3630764"/>
                <a:gd name="connsiteX1" fmla="*/ 355691 w 1969067"/>
                <a:gd name="connsiteY1" fmla="*/ 506008 h 3630764"/>
                <a:gd name="connsiteX2" fmla="*/ 769348 w 1969067"/>
                <a:gd name="connsiteY2" fmla="*/ 27037 h 3630764"/>
                <a:gd name="connsiteX3" fmla="*/ 1422491 w 1969067"/>
                <a:gd name="connsiteY3" fmla="*/ 103237 h 3630764"/>
                <a:gd name="connsiteX4" fmla="*/ 1955891 w 1969067"/>
                <a:gd name="connsiteY4" fmla="*/ 593094 h 3630764"/>
                <a:gd name="connsiteX5" fmla="*/ 1770834 w 1969067"/>
                <a:gd name="connsiteY5" fmla="*/ 1202694 h 3630764"/>
                <a:gd name="connsiteX6" fmla="*/ 1248320 w 1969067"/>
                <a:gd name="connsiteY6" fmla="*/ 1442180 h 3630764"/>
                <a:gd name="connsiteX7" fmla="*/ 899977 w 1969067"/>
                <a:gd name="connsiteY7" fmla="*/ 1942923 h 3630764"/>
                <a:gd name="connsiteX8" fmla="*/ 1008834 w 1969067"/>
                <a:gd name="connsiteY8" fmla="*/ 2639608 h 3630764"/>
                <a:gd name="connsiteX9" fmla="*/ 899977 w 1969067"/>
                <a:gd name="connsiteY9" fmla="*/ 3423380 h 3630764"/>
                <a:gd name="connsiteX10" fmla="*/ 388348 w 1969067"/>
                <a:gd name="connsiteY10" fmla="*/ 3630208 h 3630764"/>
                <a:gd name="connsiteX11" fmla="*/ 50891 w 1969067"/>
                <a:gd name="connsiteY11" fmla="*/ 3412494 h 3630764"/>
                <a:gd name="connsiteX12" fmla="*/ 18234 w 1969067"/>
                <a:gd name="connsiteY12" fmla="*/ 3042380 h 3630764"/>
                <a:gd name="connsiteX13" fmla="*/ 192405 w 1969067"/>
                <a:gd name="connsiteY13" fmla="*/ 2193294 h 3630764"/>
                <a:gd name="connsiteX14" fmla="*/ 279491 w 1969067"/>
                <a:gd name="connsiteY14" fmla="*/ 1594580 h 3630764"/>
                <a:gd name="connsiteX0" fmla="*/ 279491 w 1969067"/>
                <a:gd name="connsiteY0" fmla="*/ 1594580 h 3630764"/>
                <a:gd name="connsiteX1" fmla="*/ 355691 w 1969067"/>
                <a:gd name="connsiteY1" fmla="*/ 506008 h 3630764"/>
                <a:gd name="connsiteX2" fmla="*/ 769348 w 1969067"/>
                <a:gd name="connsiteY2" fmla="*/ 27037 h 3630764"/>
                <a:gd name="connsiteX3" fmla="*/ 1422491 w 1969067"/>
                <a:gd name="connsiteY3" fmla="*/ 103237 h 3630764"/>
                <a:gd name="connsiteX4" fmla="*/ 1955891 w 1969067"/>
                <a:gd name="connsiteY4" fmla="*/ 593094 h 3630764"/>
                <a:gd name="connsiteX5" fmla="*/ 1770834 w 1969067"/>
                <a:gd name="connsiteY5" fmla="*/ 1202694 h 3630764"/>
                <a:gd name="connsiteX6" fmla="*/ 1248320 w 1969067"/>
                <a:gd name="connsiteY6" fmla="*/ 1442180 h 3630764"/>
                <a:gd name="connsiteX7" fmla="*/ 899977 w 1969067"/>
                <a:gd name="connsiteY7" fmla="*/ 1942923 h 3630764"/>
                <a:gd name="connsiteX8" fmla="*/ 1008834 w 1969067"/>
                <a:gd name="connsiteY8" fmla="*/ 2639608 h 3630764"/>
                <a:gd name="connsiteX9" fmla="*/ 899977 w 1969067"/>
                <a:gd name="connsiteY9" fmla="*/ 3423380 h 3630764"/>
                <a:gd name="connsiteX10" fmla="*/ 388348 w 1969067"/>
                <a:gd name="connsiteY10" fmla="*/ 3630208 h 3630764"/>
                <a:gd name="connsiteX11" fmla="*/ 50891 w 1969067"/>
                <a:gd name="connsiteY11" fmla="*/ 3412494 h 3630764"/>
                <a:gd name="connsiteX12" fmla="*/ 18234 w 1969067"/>
                <a:gd name="connsiteY12" fmla="*/ 3042380 h 3630764"/>
                <a:gd name="connsiteX13" fmla="*/ 192405 w 1969067"/>
                <a:gd name="connsiteY13" fmla="*/ 2193294 h 3630764"/>
                <a:gd name="connsiteX14" fmla="*/ 279491 w 1969067"/>
                <a:gd name="connsiteY14" fmla="*/ 1594580 h 3630764"/>
                <a:gd name="connsiteX0" fmla="*/ 279491 w 1969067"/>
                <a:gd name="connsiteY0" fmla="*/ 1598345 h 3634529"/>
                <a:gd name="connsiteX1" fmla="*/ 355691 w 1969067"/>
                <a:gd name="connsiteY1" fmla="*/ 509773 h 3634529"/>
                <a:gd name="connsiteX2" fmla="*/ 769348 w 1969067"/>
                <a:gd name="connsiteY2" fmla="*/ 30802 h 3634529"/>
                <a:gd name="connsiteX3" fmla="*/ 1422491 w 1969067"/>
                <a:gd name="connsiteY3" fmla="*/ 107002 h 3634529"/>
                <a:gd name="connsiteX4" fmla="*/ 1955891 w 1969067"/>
                <a:gd name="connsiteY4" fmla="*/ 596859 h 3634529"/>
                <a:gd name="connsiteX5" fmla="*/ 1770834 w 1969067"/>
                <a:gd name="connsiteY5" fmla="*/ 1206459 h 3634529"/>
                <a:gd name="connsiteX6" fmla="*/ 1248320 w 1969067"/>
                <a:gd name="connsiteY6" fmla="*/ 1445945 h 3634529"/>
                <a:gd name="connsiteX7" fmla="*/ 899977 w 1969067"/>
                <a:gd name="connsiteY7" fmla="*/ 1946688 h 3634529"/>
                <a:gd name="connsiteX8" fmla="*/ 1008834 w 1969067"/>
                <a:gd name="connsiteY8" fmla="*/ 2643373 h 3634529"/>
                <a:gd name="connsiteX9" fmla="*/ 899977 w 1969067"/>
                <a:gd name="connsiteY9" fmla="*/ 3427145 h 3634529"/>
                <a:gd name="connsiteX10" fmla="*/ 388348 w 1969067"/>
                <a:gd name="connsiteY10" fmla="*/ 3633973 h 3634529"/>
                <a:gd name="connsiteX11" fmla="*/ 50891 w 1969067"/>
                <a:gd name="connsiteY11" fmla="*/ 3416259 h 3634529"/>
                <a:gd name="connsiteX12" fmla="*/ 18234 w 1969067"/>
                <a:gd name="connsiteY12" fmla="*/ 3046145 h 3634529"/>
                <a:gd name="connsiteX13" fmla="*/ 192405 w 1969067"/>
                <a:gd name="connsiteY13" fmla="*/ 2197059 h 3634529"/>
                <a:gd name="connsiteX14" fmla="*/ 279491 w 1969067"/>
                <a:gd name="connsiteY14" fmla="*/ 1598345 h 3634529"/>
                <a:gd name="connsiteX0" fmla="*/ 279491 w 1969067"/>
                <a:gd name="connsiteY0" fmla="*/ 1586812 h 3622996"/>
                <a:gd name="connsiteX1" fmla="*/ 355691 w 1969067"/>
                <a:gd name="connsiteY1" fmla="*/ 498240 h 3622996"/>
                <a:gd name="connsiteX2" fmla="*/ 769348 w 1969067"/>
                <a:gd name="connsiteY2" fmla="*/ 19269 h 3622996"/>
                <a:gd name="connsiteX3" fmla="*/ 1422491 w 1969067"/>
                <a:gd name="connsiteY3" fmla="*/ 95469 h 3622996"/>
                <a:gd name="connsiteX4" fmla="*/ 1955891 w 1969067"/>
                <a:gd name="connsiteY4" fmla="*/ 585326 h 3622996"/>
                <a:gd name="connsiteX5" fmla="*/ 1770834 w 1969067"/>
                <a:gd name="connsiteY5" fmla="*/ 1194926 h 3622996"/>
                <a:gd name="connsiteX6" fmla="*/ 1248320 w 1969067"/>
                <a:gd name="connsiteY6" fmla="*/ 1434412 h 3622996"/>
                <a:gd name="connsiteX7" fmla="*/ 899977 w 1969067"/>
                <a:gd name="connsiteY7" fmla="*/ 1935155 h 3622996"/>
                <a:gd name="connsiteX8" fmla="*/ 1008834 w 1969067"/>
                <a:gd name="connsiteY8" fmla="*/ 2631840 h 3622996"/>
                <a:gd name="connsiteX9" fmla="*/ 899977 w 1969067"/>
                <a:gd name="connsiteY9" fmla="*/ 3415612 h 3622996"/>
                <a:gd name="connsiteX10" fmla="*/ 388348 w 1969067"/>
                <a:gd name="connsiteY10" fmla="*/ 3622440 h 3622996"/>
                <a:gd name="connsiteX11" fmla="*/ 50891 w 1969067"/>
                <a:gd name="connsiteY11" fmla="*/ 3404726 h 3622996"/>
                <a:gd name="connsiteX12" fmla="*/ 18234 w 1969067"/>
                <a:gd name="connsiteY12" fmla="*/ 3034612 h 3622996"/>
                <a:gd name="connsiteX13" fmla="*/ 192405 w 1969067"/>
                <a:gd name="connsiteY13" fmla="*/ 2185526 h 3622996"/>
                <a:gd name="connsiteX14" fmla="*/ 279491 w 1969067"/>
                <a:gd name="connsiteY14" fmla="*/ 1586812 h 3622996"/>
                <a:gd name="connsiteX0" fmla="*/ 272009 w 1961585"/>
                <a:gd name="connsiteY0" fmla="*/ 1586812 h 3622996"/>
                <a:gd name="connsiteX1" fmla="*/ 348209 w 1961585"/>
                <a:gd name="connsiteY1" fmla="*/ 498240 h 3622996"/>
                <a:gd name="connsiteX2" fmla="*/ 761866 w 1961585"/>
                <a:gd name="connsiteY2" fmla="*/ 19269 h 3622996"/>
                <a:gd name="connsiteX3" fmla="*/ 1415009 w 1961585"/>
                <a:gd name="connsiteY3" fmla="*/ 95469 h 3622996"/>
                <a:gd name="connsiteX4" fmla="*/ 1948409 w 1961585"/>
                <a:gd name="connsiteY4" fmla="*/ 585326 h 3622996"/>
                <a:gd name="connsiteX5" fmla="*/ 1763352 w 1961585"/>
                <a:gd name="connsiteY5" fmla="*/ 1194926 h 3622996"/>
                <a:gd name="connsiteX6" fmla="*/ 1240838 w 1961585"/>
                <a:gd name="connsiteY6" fmla="*/ 1434412 h 3622996"/>
                <a:gd name="connsiteX7" fmla="*/ 892495 w 1961585"/>
                <a:gd name="connsiteY7" fmla="*/ 1935155 h 3622996"/>
                <a:gd name="connsiteX8" fmla="*/ 1001352 w 1961585"/>
                <a:gd name="connsiteY8" fmla="*/ 2631840 h 3622996"/>
                <a:gd name="connsiteX9" fmla="*/ 892495 w 1961585"/>
                <a:gd name="connsiteY9" fmla="*/ 3415612 h 3622996"/>
                <a:gd name="connsiteX10" fmla="*/ 380866 w 1961585"/>
                <a:gd name="connsiteY10" fmla="*/ 3622440 h 3622996"/>
                <a:gd name="connsiteX11" fmla="*/ 43409 w 1961585"/>
                <a:gd name="connsiteY11" fmla="*/ 3404726 h 3622996"/>
                <a:gd name="connsiteX12" fmla="*/ 10752 w 1961585"/>
                <a:gd name="connsiteY12" fmla="*/ 3034612 h 3622996"/>
                <a:gd name="connsiteX13" fmla="*/ 184923 w 1961585"/>
                <a:gd name="connsiteY13" fmla="*/ 2185526 h 3622996"/>
                <a:gd name="connsiteX14" fmla="*/ 272009 w 1961585"/>
                <a:gd name="connsiteY14" fmla="*/ 1586812 h 3622996"/>
                <a:gd name="connsiteX0" fmla="*/ 272009 w 1961585"/>
                <a:gd name="connsiteY0" fmla="*/ 1586812 h 3622996"/>
                <a:gd name="connsiteX1" fmla="*/ 348209 w 1961585"/>
                <a:gd name="connsiteY1" fmla="*/ 498240 h 3622996"/>
                <a:gd name="connsiteX2" fmla="*/ 761866 w 1961585"/>
                <a:gd name="connsiteY2" fmla="*/ 19269 h 3622996"/>
                <a:gd name="connsiteX3" fmla="*/ 1415009 w 1961585"/>
                <a:gd name="connsiteY3" fmla="*/ 95469 h 3622996"/>
                <a:gd name="connsiteX4" fmla="*/ 1948409 w 1961585"/>
                <a:gd name="connsiteY4" fmla="*/ 585326 h 3622996"/>
                <a:gd name="connsiteX5" fmla="*/ 1763352 w 1961585"/>
                <a:gd name="connsiteY5" fmla="*/ 1194926 h 3622996"/>
                <a:gd name="connsiteX6" fmla="*/ 1240838 w 1961585"/>
                <a:gd name="connsiteY6" fmla="*/ 1434412 h 3622996"/>
                <a:gd name="connsiteX7" fmla="*/ 892495 w 1961585"/>
                <a:gd name="connsiteY7" fmla="*/ 1935155 h 3622996"/>
                <a:gd name="connsiteX8" fmla="*/ 1001352 w 1961585"/>
                <a:gd name="connsiteY8" fmla="*/ 2631840 h 3622996"/>
                <a:gd name="connsiteX9" fmla="*/ 892495 w 1961585"/>
                <a:gd name="connsiteY9" fmla="*/ 3415612 h 3622996"/>
                <a:gd name="connsiteX10" fmla="*/ 380866 w 1961585"/>
                <a:gd name="connsiteY10" fmla="*/ 3622440 h 3622996"/>
                <a:gd name="connsiteX11" fmla="*/ 43409 w 1961585"/>
                <a:gd name="connsiteY11" fmla="*/ 3404726 h 3622996"/>
                <a:gd name="connsiteX12" fmla="*/ 10752 w 1961585"/>
                <a:gd name="connsiteY12" fmla="*/ 3034612 h 3622996"/>
                <a:gd name="connsiteX13" fmla="*/ 184923 w 1961585"/>
                <a:gd name="connsiteY13" fmla="*/ 2185526 h 3622996"/>
                <a:gd name="connsiteX14" fmla="*/ 272009 w 1961585"/>
                <a:gd name="connsiteY14" fmla="*/ 1586812 h 3622996"/>
                <a:gd name="connsiteX0" fmla="*/ 272009 w 1961585"/>
                <a:gd name="connsiteY0" fmla="*/ 1586812 h 3622996"/>
                <a:gd name="connsiteX1" fmla="*/ 348209 w 1961585"/>
                <a:gd name="connsiteY1" fmla="*/ 498240 h 3622996"/>
                <a:gd name="connsiteX2" fmla="*/ 761866 w 1961585"/>
                <a:gd name="connsiteY2" fmla="*/ 19269 h 3622996"/>
                <a:gd name="connsiteX3" fmla="*/ 1415009 w 1961585"/>
                <a:gd name="connsiteY3" fmla="*/ 95469 h 3622996"/>
                <a:gd name="connsiteX4" fmla="*/ 1948409 w 1961585"/>
                <a:gd name="connsiteY4" fmla="*/ 585326 h 3622996"/>
                <a:gd name="connsiteX5" fmla="*/ 1763352 w 1961585"/>
                <a:gd name="connsiteY5" fmla="*/ 1194926 h 3622996"/>
                <a:gd name="connsiteX6" fmla="*/ 1240838 w 1961585"/>
                <a:gd name="connsiteY6" fmla="*/ 1434412 h 3622996"/>
                <a:gd name="connsiteX7" fmla="*/ 892495 w 1961585"/>
                <a:gd name="connsiteY7" fmla="*/ 1935155 h 3622996"/>
                <a:gd name="connsiteX8" fmla="*/ 1001352 w 1961585"/>
                <a:gd name="connsiteY8" fmla="*/ 2631840 h 3622996"/>
                <a:gd name="connsiteX9" fmla="*/ 892495 w 1961585"/>
                <a:gd name="connsiteY9" fmla="*/ 3415612 h 3622996"/>
                <a:gd name="connsiteX10" fmla="*/ 380866 w 1961585"/>
                <a:gd name="connsiteY10" fmla="*/ 3622440 h 3622996"/>
                <a:gd name="connsiteX11" fmla="*/ 43409 w 1961585"/>
                <a:gd name="connsiteY11" fmla="*/ 3404726 h 3622996"/>
                <a:gd name="connsiteX12" fmla="*/ 10752 w 1961585"/>
                <a:gd name="connsiteY12" fmla="*/ 3034612 h 3622996"/>
                <a:gd name="connsiteX13" fmla="*/ 184923 w 1961585"/>
                <a:gd name="connsiteY13" fmla="*/ 2185526 h 3622996"/>
                <a:gd name="connsiteX14" fmla="*/ 272009 w 1961585"/>
                <a:gd name="connsiteY14" fmla="*/ 1586812 h 3622996"/>
                <a:gd name="connsiteX0" fmla="*/ 272009 w 1961585"/>
                <a:gd name="connsiteY0" fmla="*/ 1586812 h 3622892"/>
                <a:gd name="connsiteX1" fmla="*/ 348209 w 1961585"/>
                <a:gd name="connsiteY1" fmla="*/ 498240 h 3622892"/>
                <a:gd name="connsiteX2" fmla="*/ 761866 w 1961585"/>
                <a:gd name="connsiteY2" fmla="*/ 19269 h 3622892"/>
                <a:gd name="connsiteX3" fmla="*/ 1415009 w 1961585"/>
                <a:gd name="connsiteY3" fmla="*/ 95469 h 3622892"/>
                <a:gd name="connsiteX4" fmla="*/ 1948409 w 1961585"/>
                <a:gd name="connsiteY4" fmla="*/ 585326 h 3622892"/>
                <a:gd name="connsiteX5" fmla="*/ 1763352 w 1961585"/>
                <a:gd name="connsiteY5" fmla="*/ 1194926 h 3622892"/>
                <a:gd name="connsiteX6" fmla="*/ 1240838 w 1961585"/>
                <a:gd name="connsiteY6" fmla="*/ 1434412 h 3622892"/>
                <a:gd name="connsiteX7" fmla="*/ 892495 w 1961585"/>
                <a:gd name="connsiteY7" fmla="*/ 1935155 h 3622892"/>
                <a:gd name="connsiteX8" fmla="*/ 1001352 w 1961585"/>
                <a:gd name="connsiteY8" fmla="*/ 2631840 h 3622892"/>
                <a:gd name="connsiteX9" fmla="*/ 892495 w 1961585"/>
                <a:gd name="connsiteY9" fmla="*/ 3415612 h 3622892"/>
                <a:gd name="connsiteX10" fmla="*/ 380866 w 1961585"/>
                <a:gd name="connsiteY10" fmla="*/ 3622440 h 3622892"/>
                <a:gd name="connsiteX11" fmla="*/ 43409 w 1961585"/>
                <a:gd name="connsiteY11" fmla="*/ 3404726 h 3622892"/>
                <a:gd name="connsiteX12" fmla="*/ 10752 w 1961585"/>
                <a:gd name="connsiteY12" fmla="*/ 3034612 h 3622892"/>
                <a:gd name="connsiteX13" fmla="*/ 184923 w 1961585"/>
                <a:gd name="connsiteY13" fmla="*/ 2185526 h 3622892"/>
                <a:gd name="connsiteX14" fmla="*/ 272009 w 1961585"/>
                <a:gd name="connsiteY14" fmla="*/ 1586812 h 3622892"/>
                <a:gd name="connsiteX0" fmla="*/ 272009 w 1961585"/>
                <a:gd name="connsiteY0" fmla="*/ 1586812 h 3622892"/>
                <a:gd name="connsiteX1" fmla="*/ 348209 w 1961585"/>
                <a:gd name="connsiteY1" fmla="*/ 498240 h 3622892"/>
                <a:gd name="connsiteX2" fmla="*/ 761866 w 1961585"/>
                <a:gd name="connsiteY2" fmla="*/ 19269 h 3622892"/>
                <a:gd name="connsiteX3" fmla="*/ 1415009 w 1961585"/>
                <a:gd name="connsiteY3" fmla="*/ 95469 h 3622892"/>
                <a:gd name="connsiteX4" fmla="*/ 1948409 w 1961585"/>
                <a:gd name="connsiteY4" fmla="*/ 585326 h 3622892"/>
                <a:gd name="connsiteX5" fmla="*/ 1763352 w 1961585"/>
                <a:gd name="connsiteY5" fmla="*/ 1194926 h 3622892"/>
                <a:gd name="connsiteX6" fmla="*/ 1240838 w 1961585"/>
                <a:gd name="connsiteY6" fmla="*/ 1434412 h 3622892"/>
                <a:gd name="connsiteX7" fmla="*/ 892495 w 1961585"/>
                <a:gd name="connsiteY7" fmla="*/ 1935155 h 3622892"/>
                <a:gd name="connsiteX8" fmla="*/ 1001352 w 1961585"/>
                <a:gd name="connsiteY8" fmla="*/ 2631840 h 3622892"/>
                <a:gd name="connsiteX9" fmla="*/ 892495 w 1961585"/>
                <a:gd name="connsiteY9" fmla="*/ 3415612 h 3622892"/>
                <a:gd name="connsiteX10" fmla="*/ 380866 w 1961585"/>
                <a:gd name="connsiteY10" fmla="*/ 3622440 h 3622892"/>
                <a:gd name="connsiteX11" fmla="*/ 43409 w 1961585"/>
                <a:gd name="connsiteY11" fmla="*/ 3404726 h 3622892"/>
                <a:gd name="connsiteX12" fmla="*/ 10752 w 1961585"/>
                <a:gd name="connsiteY12" fmla="*/ 3034612 h 3622892"/>
                <a:gd name="connsiteX13" fmla="*/ 184923 w 1961585"/>
                <a:gd name="connsiteY13" fmla="*/ 2185526 h 3622892"/>
                <a:gd name="connsiteX14" fmla="*/ 272009 w 1961585"/>
                <a:gd name="connsiteY14" fmla="*/ 1586812 h 3622892"/>
                <a:gd name="connsiteX0" fmla="*/ 272009 w 1961585"/>
                <a:gd name="connsiteY0" fmla="*/ 1586812 h 3622892"/>
                <a:gd name="connsiteX1" fmla="*/ 348209 w 1961585"/>
                <a:gd name="connsiteY1" fmla="*/ 498240 h 3622892"/>
                <a:gd name="connsiteX2" fmla="*/ 761866 w 1961585"/>
                <a:gd name="connsiteY2" fmla="*/ 19269 h 3622892"/>
                <a:gd name="connsiteX3" fmla="*/ 1415009 w 1961585"/>
                <a:gd name="connsiteY3" fmla="*/ 95469 h 3622892"/>
                <a:gd name="connsiteX4" fmla="*/ 1948409 w 1961585"/>
                <a:gd name="connsiteY4" fmla="*/ 585326 h 3622892"/>
                <a:gd name="connsiteX5" fmla="*/ 1763352 w 1961585"/>
                <a:gd name="connsiteY5" fmla="*/ 1194926 h 3622892"/>
                <a:gd name="connsiteX6" fmla="*/ 1240838 w 1961585"/>
                <a:gd name="connsiteY6" fmla="*/ 1434412 h 3622892"/>
                <a:gd name="connsiteX7" fmla="*/ 892495 w 1961585"/>
                <a:gd name="connsiteY7" fmla="*/ 1935155 h 3622892"/>
                <a:gd name="connsiteX8" fmla="*/ 1001352 w 1961585"/>
                <a:gd name="connsiteY8" fmla="*/ 2631840 h 3622892"/>
                <a:gd name="connsiteX9" fmla="*/ 892495 w 1961585"/>
                <a:gd name="connsiteY9" fmla="*/ 3415612 h 3622892"/>
                <a:gd name="connsiteX10" fmla="*/ 380866 w 1961585"/>
                <a:gd name="connsiteY10" fmla="*/ 3622440 h 3622892"/>
                <a:gd name="connsiteX11" fmla="*/ 43409 w 1961585"/>
                <a:gd name="connsiteY11" fmla="*/ 3404726 h 3622892"/>
                <a:gd name="connsiteX12" fmla="*/ 10752 w 1961585"/>
                <a:gd name="connsiteY12" fmla="*/ 3034612 h 3622892"/>
                <a:gd name="connsiteX13" fmla="*/ 184923 w 1961585"/>
                <a:gd name="connsiteY13" fmla="*/ 2185526 h 3622892"/>
                <a:gd name="connsiteX14" fmla="*/ 272009 w 1961585"/>
                <a:gd name="connsiteY14" fmla="*/ 1586812 h 3622892"/>
                <a:gd name="connsiteX0" fmla="*/ 272009 w 1961585"/>
                <a:gd name="connsiteY0" fmla="*/ 1586812 h 3622440"/>
                <a:gd name="connsiteX1" fmla="*/ 348209 w 1961585"/>
                <a:gd name="connsiteY1" fmla="*/ 498240 h 3622440"/>
                <a:gd name="connsiteX2" fmla="*/ 761866 w 1961585"/>
                <a:gd name="connsiteY2" fmla="*/ 19269 h 3622440"/>
                <a:gd name="connsiteX3" fmla="*/ 1415009 w 1961585"/>
                <a:gd name="connsiteY3" fmla="*/ 95469 h 3622440"/>
                <a:gd name="connsiteX4" fmla="*/ 1948409 w 1961585"/>
                <a:gd name="connsiteY4" fmla="*/ 585326 h 3622440"/>
                <a:gd name="connsiteX5" fmla="*/ 1763352 w 1961585"/>
                <a:gd name="connsiteY5" fmla="*/ 1194926 h 3622440"/>
                <a:gd name="connsiteX6" fmla="*/ 1240838 w 1961585"/>
                <a:gd name="connsiteY6" fmla="*/ 1434412 h 3622440"/>
                <a:gd name="connsiteX7" fmla="*/ 892495 w 1961585"/>
                <a:gd name="connsiteY7" fmla="*/ 1935155 h 3622440"/>
                <a:gd name="connsiteX8" fmla="*/ 1001352 w 1961585"/>
                <a:gd name="connsiteY8" fmla="*/ 2631840 h 3622440"/>
                <a:gd name="connsiteX9" fmla="*/ 892495 w 1961585"/>
                <a:gd name="connsiteY9" fmla="*/ 3415612 h 3622440"/>
                <a:gd name="connsiteX10" fmla="*/ 380866 w 1961585"/>
                <a:gd name="connsiteY10" fmla="*/ 3622440 h 3622440"/>
                <a:gd name="connsiteX11" fmla="*/ 43409 w 1961585"/>
                <a:gd name="connsiteY11" fmla="*/ 3404726 h 3622440"/>
                <a:gd name="connsiteX12" fmla="*/ 10752 w 1961585"/>
                <a:gd name="connsiteY12" fmla="*/ 3034612 h 3622440"/>
                <a:gd name="connsiteX13" fmla="*/ 184923 w 1961585"/>
                <a:gd name="connsiteY13" fmla="*/ 2185526 h 3622440"/>
                <a:gd name="connsiteX14" fmla="*/ 272009 w 1961585"/>
                <a:gd name="connsiteY14" fmla="*/ 1586812 h 3622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61585" h="3622440">
                  <a:moveTo>
                    <a:pt x="272009" y="1586812"/>
                  </a:moveTo>
                  <a:cubicBezTo>
                    <a:pt x="264751" y="1223955"/>
                    <a:pt x="284709" y="855654"/>
                    <a:pt x="348209" y="498240"/>
                  </a:cubicBezTo>
                  <a:cubicBezTo>
                    <a:pt x="426224" y="278712"/>
                    <a:pt x="481521" y="95131"/>
                    <a:pt x="761866" y="19269"/>
                  </a:cubicBezTo>
                  <a:cubicBezTo>
                    <a:pt x="969962" y="-37042"/>
                    <a:pt x="1197295" y="42855"/>
                    <a:pt x="1415009" y="95469"/>
                  </a:cubicBezTo>
                  <a:cubicBezTo>
                    <a:pt x="1761537" y="231540"/>
                    <a:pt x="1884909" y="394826"/>
                    <a:pt x="1948409" y="585326"/>
                  </a:cubicBezTo>
                  <a:cubicBezTo>
                    <a:pt x="1990137" y="832069"/>
                    <a:pt x="1933895" y="986284"/>
                    <a:pt x="1763352" y="1194926"/>
                  </a:cubicBezTo>
                  <a:cubicBezTo>
                    <a:pt x="1610953" y="1312855"/>
                    <a:pt x="1447666" y="1381798"/>
                    <a:pt x="1240838" y="1434412"/>
                  </a:cubicBezTo>
                  <a:cubicBezTo>
                    <a:pt x="1037638" y="1541455"/>
                    <a:pt x="921523" y="1741027"/>
                    <a:pt x="892495" y="1935155"/>
                  </a:cubicBezTo>
                  <a:cubicBezTo>
                    <a:pt x="885238" y="2134725"/>
                    <a:pt x="965066" y="2399612"/>
                    <a:pt x="1001352" y="2631840"/>
                  </a:cubicBezTo>
                  <a:cubicBezTo>
                    <a:pt x="1052757" y="2987440"/>
                    <a:pt x="1040662" y="3266841"/>
                    <a:pt x="892495" y="3415612"/>
                  </a:cubicBezTo>
                  <a:cubicBezTo>
                    <a:pt x="732233" y="3549265"/>
                    <a:pt x="698367" y="3595830"/>
                    <a:pt x="380866" y="3622440"/>
                  </a:cubicBezTo>
                  <a:cubicBezTo>
                    <a:pt x="233908" y="3586154"/>
                    <a:pt x="91704" y="3529450"/>
                    <a:pt x="43409" y="3404726"/>
                  </a:cubicBezTo>
                  <a:cubicBezTo>
                    <a:pt x="7431" y="3311812"/>
                    <a:pt x="-14203" y="3195478"/>
                    <a:pt x="10752" y="3034612"/>
                  </a:cubicBezTo>
                  <a:cubicBezTo>
                    <a:pt x="34338" y="2740697"/>
                    <a:pt x="134123" y="2468555"/>
                    <a:pt x="184923" y="2185526"/>
                  </a:cubicBezTo>
                  <a:cubicBezTo>
                    <a:pt x="252052" y="1985955"/>
                    <a:pt x="242980" y="1786383"/>
                    <a:pt x="272009" y="158681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288" name="Group 41">
              <a:extLst>
                <a:ext uri="{FF2B5EF4-FFF2-40B4-BE49-F238E27FC236}">
                  <a16:creationId xmlns:a16="http://schemas.microsoft.com/office/drawing/2014/main" id="{F219A43D-A01A-4D4E-9786-E1A234FEA029}"/>
                </a:ext>
              </a:extLst>
            </p:cNvPr>
            <p:cNvGrpSpPr/>
            <p:nvPr/>
          </p:nvGrpSpPr>
          <p:grpSpPr>
            <a:xfrm rot="490773">
              <a:off x="1636042" y="1821608"/>
              <a:ext cx="1940829" cy="943749"/>
              <a:chOff x="5597083" y="1588674"/>
              <a:chExt cx="1940829" cy="943749"/>
            </a:xfrm>
            <a:grpFill/>
          </p:grpSpPr>
          <p:sp>
            <p:nvSpPr>
              <p:cNvPr id="289" name="Oval 42">
                <a:extLst>
                  <a:ext uri="{FF2B5EF4-FFF2-40B4-BE49-F238E27FC236}">
                    <a16:creationId xmlns:a16="http://schemas.microsoft.com/office/drawing/2014/main" id="{1C1CBC0B-CDC2-4540-AA7A-E956D261B6F9}"/>
                  </a:ext>
                </a:extLst>
              </p:cNvPr>
              <p:cNvSpPr/>
              <p:nvPr/>
            </p:nvSpPr>
            <p:spPr>
              <a:xfrm rot="1772804">
                <a:off x="5597083" y="1839372"/>
                <a:ext cx="257133" cy="340560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0" name="Oval 43">
                <a:extLst>
                  <a:ext uri="{FF2B5EF4-FFF2-40B4-BE49-F238E27FC236}">
                    <a16:creationId xmlns:a16="http://schemas.microsoft.com/office/drawing/2014/main" id="{B69A2E01-79D2-4B67-B04C-F63840D7AB9A}"/>
                  </a:ext>
                </a:extLst>
              </p:cNvPr>
              <p:cNvSpPr/>
              <p:nvPr/>
            </p:nvSpPr>
            <p:spPr>
              <a:xfrm rot="1215925">
                <a:off x="5883261" y="1652179"/>
                <a:ext cx="317476" cy="420784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1" name="Oval 44">
                <a:extLst>
                  <a:ext uri="{FF2B5EF4-FFF2-40B4-BE49-F238E27FC236}">
                    <a16:creationId xmlns:a16="http://schemas.microsoft.com/office/drawing/2014/main" id="{BE2377A3-53C2-47FC-BF2D-A0B78A03E9C7}"/>
                  </a:ext>
                </a:extLst>
              </p:cNvPr>
              <p:cNvSpPr/>
              <p:nvPr/>
            </p:nvSpPr>
            <p:spPr>
              <a:xfrm rot="1215925">
                <a:off x="6238891" y="1613099"/>
                <a:ext cx="352073" cy="483200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2" name="Oval 45">
                <a:extLst>
                  <a:ext uri="{FF2B5EF4-FFF2-40B4-BE49-F238E27FC236}">
                    <a16:creationId xmlns:a16="http://schemas.microsoft.com/office/drawing/2014/main" id="{62EBFA6C-B27B-4485-AE91-C500BA60057C}"/>
                  </a:ext>
                </a:extLst>
              </p:cNvPr>
              <p:cNvSpPr/>
              <p:nvPr/>
            </p:nvSpPr>
            <p:spPr>
              <a:xfrm rot="1901874">
                <a:off x="6612058" y="1588674"/>
                <a:ext cx="453583" cy="650675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3" name="Oval 46">
                <a:extLst>
                  <a:ext uri="{FF2B5EF4-FFF2-40B4-BE49-F238E27FC236}">
                    <a16:creationId xmlns:a16="http://schemas.microsoft.com/office/drawing/2014/main" id="{72E2E9AD-739D-4B98-A3F4-56F1422A234C}"/>
                  </a:ext>
                </a:extLst>
              </p:cNvPr>
              <p:cNvSpPr/>
              <p:nvPr/>
            </p:nvSpPr>
            <p:spPr>
              <a:xfrm rot="1901874">
                <a:off x="6992350" y="1813343"/>
                <a:ext cx="545562" cy="719080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94" name="Group 51">
            <a:extLst>
              <a:ext uri="{FF2B5EF4-FFF2-40B4-BE49-F238E27FC236}">
                <a16:creationId xmlns:a16="http://schemas.microsoft.com/office/drawing/2014/main" id="{C20D566B-CC43-4722-B084-010837CE434C}"/>
              </a:ext>
            </a:extLst>
          </p:cNvPr>
          <p:cNvGrpSpPr/>
          <p:nvPr/>
        </p:nvGrpSpPr>
        <p:grpSpPr>
          <a:xfrm>
            <a:off x="939454" y="4665945"/>
            <a:ext cx="1416581" cy="1470669"/>
            <a:chOff x="302738" y="4401667"/>
            <a:chExt cx="1416581" cy="1470669"/>
          </a:xfrm>
        </p:grpSpPr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1942E38F-FA52-4948-9588-00F40010201F}"/>
                </a:ext>
              </a:extLst>
            </p:cNvPr>
            <p:cNvSpPr txBox="1"/>
            <p:nvPr/>
          </p:nvSpPr>
          <p:spPr>
            <a:xfrm>
              <a:off x="302738" y="4401667"/>
              <a:ext cx="1416581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5EBAD506-FB32-4D34-8887-6AF46FC3A960}"/>
                </a:ext>
              </a:extLst>
            </p:cNvPr>
            <p:cNvSpPr txBox="1"/>
            <p:nvPr/>
          </p:nvSpPr>
          <p:spPr>
            <a:xfrm>
              <a:off x="302738" y="4672007"/>
              <a:ext cx="1416581" cy="1200329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7" name="Group 55">
            <a:extLst>
              <a:ext uri="{FF2B5EF4-FFF2-40B4-BE49-F238E27FC236}">
                <a16:creationId xmlns:a16="http://schemas.microsoft.com/office/drawing/2014/main" id="{4E743396-A946-41AB-88CD-1B83980CEBB0}"/>
              </a:ext>
            </a:extLst>
          </p:cNvPr>
          <p:cNvGrpSpPr/>
          <p:nvPr/>
        </p:nvGrpSpPr>
        <p:grpSpPr>
          <a:xfrm>
            <a:off x="3164513" y="1749062"/>
            <a:ext cx="1416581" cy="1470669"/>
            <a:chOff x="302738" y="4401667"/>
            <a:chExt cx="1416581" cy="1470669"/>
          </a:xfrm>
        </p:grpSpPr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4DFE6B7D-4EDC-4693-B069-4BE309105C73}"/>
                </a:ext>
              </a:extLst>
            </p:cNvPr>
            <p:cNvSpPr txBox="1"/>
            <p:nvPr/>
          </p:nvSpPr>
          <p:spPr>
            <a:xfrm>
              <a:off x="302738" y="4401667"/>
              <a:ext cx="1416581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33237D17-C1E4-43F4-BBC7-FC2E8FE40EBD}"/>
                </a:ext>
              </a:extLst>
            </p:cNvPr>
            <p:cNvSpPr txBox="1"/>
            <p:nvPr/>
          </p:nvSpPr>
          <p:spPr>
            <a:xfrm>
              <a:off x="302738" y="4672007"/>
              <a:ext cx="1416581" cy="1200329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0" name="Group 58">
            <a:extLst>
              <a:ext uri="{FF2B5EF4-FFF2-40B4-BE49-F238E27FC236}">
                <a16:creationId xmlns:a16="http://schemas.microsoft.com/office/drawing/2014/main" id="{EE7DB09C-ABEA-4FD6-93E1-4625A84C39FC}"/>
              </a:ext>
            </a:extLst>
          </p:cNvPr>
          <p:cNvGrpSpPr/>
          <p:nvPr/>
        </p:nvGrpSpPr>
        <p:grpSpPr>
          <a:xfrm>
            <a:off x="5393920" y="4665945"/>
            <a:ext cx="1416581" cy="1470669"/>
            <a:chOff x="302738" y="4401667"/>
            <a:chExt cx="1416581" cy="1470669"/>
          </a:xfrm>
        </p:grpSpPr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BBB5BB1F-659E-4C30-9C82-361F9F9F9B81}"/>
                </a:ext>
              </a:extLst>
            </p:cNvPr>
            <p:cNvSpPr txBox="1"/>
            <p:nvPr/>
          </p:nvSpPr>
          <p:spPr>
            <a:xfrm>
              <a:off x="302738" y="4401667"/>
              <a:ext cx="1416581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2" name="TextBox 301">
              <a:extLst>
                <a:ext uri="{FF2B5EF4-FFF2-40B4-BE49-F238E27FC236}">
                  <a16:creationId xmlns:a16="http://schemas.microsoft.com/office/drawing/2014/main" id="{7900BF78-AB43-40D2-BA44-32B603A6C8E1}"/>
                </a:ext>
              </a:extLst>
            </p:cNvPr>
            <p:cNvSpPr txBox="1"/>
            <p:nvPr/>
          </p:nvSpPr>
          <p:spPr>
            <a:xfrm>
              <a:off x="302738" y="4672007"/>
              <a:ext cx="1416581" cy="1200329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3" name="Group 61">
            <a:extLst>
              <a:ext uri="{FF2B5EF4-FFF2-40B4-BE49-F238E27FC236}">
                <a16:creationId xmlns:a16="http://schemas.microsoft.com/office/drawing/2014/main" id="{62DAC32C-0BB1-459E-A967-E8D7D8DAD33F}"/>
              </a:ext>
            </a:extLst>
          </p:cNvPr>
          <p:cNvGrpSpPr/>
          <p:nvPr/>
        </p:nvGrpSpPr>
        <p:grpSpPr>
          <a:xfrm>
            <a:off x="7623327" y="1749062"/>
            <a:ext cx="1416581" cy="1470669"/>
            <a:chOff x="302738" y="4401667"/>
            <a:chExt cx="1416581" cy="1470669"/>
          </a:xfrm>
        </p:grpSpPr>
        <p:sp>
          <p:nvSpPr>
            <p:cNvPr id="304" name="TextBox 303">
              <a:extLst>
                <a:ext uri="{FF2B5EF4-FFF2-40B4-BE49-F238E27FC236}">
                  <a16:creationId xmlns:a16="http://schemas.microsoft.com/office/drawing/2014/main" id="{CF922BE3-080D-47D8-910C-9575B063AA3A}"/>
                </a:ext>
              </a:extLst>
            </p:cNvPr>
            <p:cNvSpPr txBox="1"/>
            <p:nvPr/>
          </p:nvSpPr>
          <p:spPr>
            <a:xfrm>
              <a:off x="302738" y="4401667"/>
              <a:ext cx="1416581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5" name="TextBox 304">
              <a:extLst>
                <a:ext uri="{FF2B5EF4-FFF2-40B4-BE49-F238E27FC236}">
                  <a16:creationId xmlns:a16="http://schemas.microsoft.com/office/drawing/2014/main" id="{BFA9DC50-EE6D-4D30-98D7-C1CF9A91FBBD}"/>
                </a:ext>
              </a:extLst>
            </p:cNvPr>
            <p:cNvSpPr txBox="1"/>
            <p:nvPr/>
          </p:nvSpPr>
          <p:spPr>
            <a:xfrm>
              <a:off x="302738" y="4672007"/>
              <a:ext cx="1416581" cy="1200329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6" name="Group 64">
            <a:extLst>
              <a:ext uri="{FF2B5EF4-FFF2-40B4-BE49-F238E27FC236}">
                <a16:creationId xmlns:a16="http://schemas.microsoft.com/office/drawing/2014/main" id="{0DF44479-66BE-4C42-A474-7561E8A30507}"/>
              </a:ext>
            </a:extLst>
          </p:cNvPr>
          <p:cNvGrpSpPr/>
          <p:nvPr/>
        </p:nvGrpSpPr>
        <p:grpSpPr>
          <a:xfrm>
            <a:off x="9850535" y="4665945"/>
            <a:ext cx="1416581" cy="1470669"/>
            <a:chOff x="302738" y="4401667"/>
            <a:chExt cx="1416581" cy="1470669"/>
          </a:xfrm>
        </p:grpSpPr>
        <p:sp>
          <p:nvSpPr>
            <p:cNvPr id="307" name="TextBox 306">
              <a:extLst>
                <a:ext uri="{FF2B5EF4-FFF2-40B4-BE49-F238E27FC236}">
                  <a16:creationId xmlns:a16="http://schemas.microsoft.com/office/drawing/2014/main" id="{FF1D8322-5E24-4489-9802-DE6337D05547}"/>
                </a:ext>
              </a:extLst>
            </p:cNvPr>
            <p:cNvSpPr txBox="1"/>
            <p:nvPr/>
          </p:nvSpPr>
          <p:spPr>
            <a:xfrm>
              <a:off x="302738" y="4401667"/>
              <a:ext cx="1416581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8" name="TextBox 307">
              <a:extLst>
                <a:ext uri="{FF2B5EF4-FFF2-40B4-BE49-F238E27FC236}">
                  <a16:creationId xmlns:a16="http://schemas.microsoft.com/office/drawing/2014/main" id="{32C43CAF-C0D2-4F71-89B4-05E9443408CB}"/>
                </a:ext>
              </a:extLst>
            </p:cNvPr>
            <p:cNvSpPr txBox="1"/>
            <p:nvPr/>
          </p:nvSpPr>
          <p:spPr>
            <a:xfrm>
              <a:off x="302738" y="4672007"/>
              <a:ext cx="1416581" cy="1200329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309" name="Straight Connector 68">
            <a:extLst>
              <a:ext uri="{FF2B5EF4-FFF2-40B4-BE49-F238E27FC236}">
                <a16:creationId xmlns:a16="http://schemas.microsoft.com/office/drawing/2014/main" id="{A4022043-A81B-4403-9452-F13F8CD8EBB8}"/>
              </a:ext>
            </a:extLst>
          </p:cNvPr>
          <p:cNvCxnSpPr/>
          <p:nvPr/>
        </p:nvCxnSpPr>
        <p:spPr>
          <a:xfrm>
            <a:off x="1647744" y="3970953"/>
            <a:ext cx="0" cy="51634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Connector 71">
            <a:extLst>
              <a:ext uri="{FF2B5EF4-FFF2-40B4-BE49-F238E27FC236}">
                <a16:creationId xmlns:a16="http://schemas.microsoft.com/office/drawing/2014/main" id="{60B891CC-7484-4A1E-BCEF-994851E0A022}"/>
              </a:ext>
            </a:extLst>
          </p:cNvPr>
          <p:cNvCxnSpPr/>
          <p:nvPr/>
        </p:nvCxnSpPr>
        <p:spPr>
          <a:xfrm>
            <a:off x="3872803" y="3427017"/>
            <a:ext cx="0" cy="51634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Connector 72">
            <a:extLst>
              <a:ext uri="{FF2B5EF4-FFF2-40B4-BE49-F238E27FC236}">
                <a16:creationId xmlns:a16="http://schemas.microsoft.com/office/drawing/2014/main" id="{D276E503-1AC4-4697-9D28-50D69B627F5F}"/>
              </a:ext>
            </a:extLst>
          </p:cNvPr>
          <p:cNvCxnSpPr/>
          <p:nvPr/>
        </p:nvCxnSpPr>
        <p:spPr>
          <a:xfrm>
            <a:off x="6102210" y="3987523"/>
            <a:ext cx="0" cy="51634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Connector 73">
            <a:extLst>
              <a:ext uri="{FF2B5EF4-FFF2-40B4-BE49-F238E27FC236}">
                <a16:creationId xmlns:a16="http://schemas.microsoft.com/office/drawing/2014/main" id="{26B92521-1151-4945-A802-B4935241F23A}"/>
              </a:ext>
            </a:extLst>
          </p:cNvPr>
          <p:cNvCxnSpPr/>
          <p:nvPr/>
        </p:nvCxnSpPr>
        <p:spPr>
          <a:xfrm>
            <a:off x="10558825" y="4001630"/>
            <a:ext cx="0" cy="51634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Connector 74">
            <a:extLst>
              <a:ext uri="{FF2B5EF4-FFF2-40B4-BE49-F238E27FC236}">
                <a16:creationId xmlns:a16="http://schemas.microsoft.com/office/drawing/2014/main" id="{110FC6EE-3938-447C-B030-EC5D862A0629}"/>
              </a:ext>
            </a:extLst>
          </p:cNvPr>
          <p:cNvCxnSpPr/>
          <p:nvPr/>
        </p:nvCxnSpPr>
        <p:spPr>
          <a:xfrm>
            <a:off x="8331617" y="3427017"/>
            <a:ext cx="0" cy="51634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11171</TotalTime>
  <Words>115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2018-03-27T06:12:21Z</dcterms:modified>
</cp:coreProperties>
</file>