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9" name="Right Arrow 3">
            <a:extLst>
              <a:ext uri="{FF2B5EF4-FFF2-40B4-BE49-F238E27FC236}">
                <a16:creationId xmlns:a16="http://schemas.microsoft.com/office/drawing/2014/main" id="{3772E9F1-076E-4368-837A-4079CDDBDE8C}"/>
              </a:ext>
            </a:extLst>
          </p:cNvPr>
          <p:cNvSpPr/>
          <p:nvPr/>
        </p:nvSpPr>
        <p:spPr>
          <a:xfrm>
            <a:off x="995271" y="5353965"/>
            <a:ext cx="10260000" cy="936104"/>
          </a:xfrm>
          <a:prstGeom prst="rightArrow">
            <a:avLst/>
          </a:prstGeom>
          <a:solidFill>
            <a:srgbClr val="226C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0" name="Right Arrow 4">
            <a:extLst>
              <a:ext uri="{FF2B5EF4-FFF2-40B4-BE49-F238E27FC236}">
                <a16:creationId xmlns:a16="http://schemas.microsoft.com/office/drawing/2014/main" id="{9EE364E1-6FFC-4304-944A-50F06C759BC4}"/>
              </a:ext>
            </a:extLst>
          </p:cNvPr>
          <p:cNvSpPr/>
          <p:nvPr/>
        </p:nvSpPr>
        <p:spPr>
          <a:xfrm>
            <a:off x="2795271" y="4582419"/>
            <a:ext cx="8460000" cy="936104"/>
          </a:xfrm>
          <a:prstGeom prst="rightArrow">
            <a:avLst/>
          </a:prstGeom>
          <a:solidFill>
            <a:srgbClr val="229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1" name="Right Arrow 5">
            <a:extLst>
              <a:ext uri="{FF2B5EF4-FFF2-40B4-BE49-F238E27FC236}">
                <a16:creationId xmlns:a16="http://schemas.microsoft.com/office/drawing/2014/main" id="{D99D2575-95DC-4368-9954-F6CF7A49B8F1}"/>
              </a:ext>
            </a:extLst>
          </p:cNvPr>
          <p:cNvSpPr/>
          <p:nvPr/>
        </p:nvSpPr>
        <p:spPr>
          <a:xfrm>
            <a:off x="4595271" y="3810874"/>
            <a:ext cx="6660000" cy="936104"/>
          </a:xfrm>
          <a:prstGeom prst="rightArrow">
            <a:avLst/>
          </a:prstGeom>
          <a:solidFill>
            <a:srgbClr val="8EC0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2" name="Right Arrow 6">
            <a:extLst>
              <a:ext uri="{FF2B5EF4-FFF2-40B4-BE49-F238E27FC236}">
                <a16:creationId xmlns:a16="http://schemas.microsoft.com/office/drawing/2014/main" id="{DB98181D-704A-48A8-BE61-2A26246A1B5F}"/>
              </a:ext>
            </a:extLst>
          </p:cNvPr>
          <p:cNvSpPr/>
          <p:nvPr/>
        </p:nvSpPr>
        <p:spPr>
          <a:xfrm>
            <a:off x="6395271" y="3039329"/>
            <a:ext cx="4860000" cy="936104"/>
          </a:xfrm>
          <a:prstGeom prst="rightArrow">
            <a:avLst/>
          </a:prstGeom>
          <a:solidFill>
            <a:srgbClr val="F8A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3" name="Right Arrow 7">
            <a:extLst>
              <a:ext uri="{FF2B5EF4-FFF2-40B4-BE49-F238E27FC236}">
                <a16:creationId xmlns:a16="http://schemas.microsoft.com/office/drawing/2014/main" id="{40FB80DA-088E-4DDB-B017-B74D1542F15A}"/>
              </a:ext>
            </a:extLst>
          </p:cNvPr>
          <p:cNvSpPr/>
          <p:nvPr/>
        </p:nvSpPr>
        <p:spPr>
          <a:xfrm>
            <a:off x="8195271" y="2267784"/>
            <a:ext cx="3060000" cy="93610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4" name="Group 8">
            <a:extLst>
              <a:ext uri="{FF2B5EF4-FFF2-40B4-BE49-F238E27FC236}">
                <a16:creationId xmlns:a16="http://schemas.microsoft.com/office/drawing/2014/main" id="{51305B18-0B1F-40C6-9A6D-AD5A393C4722}"/>
              </a:ext>
            </a:extLst>
          </p:cNvPr>
          <p:cNvGrpSpPr/>
          <p:nvPr/>
        </p:nvGrpSpPr>
        <p:grpSpPr>
          <a:xfrm>
            <a:off x="995272" y="4178169"/>
            <a:ext cx="1728000" cy="1324245"/>
            <a:chOff x="6533673" y="3357955"/>
            <a:chExt cx="2150471" cy="1324245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6334AB8A-417F-4C8D-A820-F8077B7049AA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F82B21CF-C361-43D5-8D93-59576C8F1DC0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2681AD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2681AD"/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11">
            <a:extLst>
              <a:ext uri="{FF2B5EF4-FFF2-40B4-BE49-F238E27FC236}">
                <a16:creationId xmlns:a16="http://schemas.microsoft.com/office/drawing/2014/main" id="{270A1F9A-FA5C-41E4-BB35-DF790217E3FD}"/>
              </a:ext>
            </a:extLst>
          </p:cNvPr>
          <p:cNvGrpSpPr/>
          <p:nvPr/>
        </p:nvGrpSpPr>
        <p:grpSpPr>
          <a:xfrm>
            <a:off x="2792141" y="3405510"/>
            <a:ext cx="1728000" cy="1324245"/>
            <a:chOff x="6533673" y="3357955"/>
            <a:chExt cx="2150471" cy="1324245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08BF26B3-9C8B-412D-A72C-83C17E11134D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B0A0ED0F-5B3F-4517-B794-4F4026B6972C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229878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229878"/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14">
            <a:extLst>
              <a:ext uri="{FF2B5EF4-FFF2-40B4-BE49-F238E27FC236}">
                <a16:creationId xmlns:a16="http://schemas.microsoft.com/office/drawing/2014/main" id="{A9CF6A4E-9FAA-4476-B159-2FD23E5B533E}"/>
              </a:ext>
            </a:extLst>
          </p:cNvPr>
          <p:cNvGrpSpPr/>
          <p:nvPr/>
        </p:nvGrpSpPr>
        <p:grpSpPr>
          <a:xfrm>
            <a:off x="4589010" y="2632851"/>
            <a:ext cx="1728000" cy="1324245"/>
            <a:chOff x="6533673" y="3357955"/>
            <a:chExt cx="2150471" cy="132424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C2904830-BB9F-4AF6-A7E8-0CA737729493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854ECD1F-0E0B-4584-9AE4-3891A4F5351E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8EC04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8EC043"/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17">
            <a:extLst>
              <a:ext uri="{FF2B5EF4-FFF2-40B4-BE49-F238E27FC236}">
                <a16:creationId xmlns:a16="http://schemas.microsoft.com/office/drawing/2014/main" id="{37B8CAED-1CA5-4576-BE6A-A9AEEA2FEA59}"/>
              </a:ext>
            </a:extLst>
          </p:cNvPr>
          <p:cNvGrpSpPr/>
          <p:nvPr/>
        </p:nvGrpSpPr>
        <p:grpSpPr>
          <a:xfrm>
            <a:off x="6385878" y="1845652"/>
            <a:ext cx="1728000" cy="1338785"/>
            <a:chOff x="6533673" y="3357955"/>
            <a:chExt cx="2150471" cy="1278541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3098F8A5-A797-43BF-8CC1-39C14832605A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969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0EC4F6C7-41E5-444B-A565-09281270E684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64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F8A43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rgbClr val="F8A432"/>
                </a:solidFill>
                <a:cs typeface="Arial" pitchFamily="34" charset="0"/>
              </a:endParaRPr>
            </a:p>
          </p:txBody>
        </p:sp>
      </p:grpSp>
      <p:grpSp>
        <p:nvGrpSpPr>
          <p:cNvPr id="246" name="Group 20">
            <a:extLst>
              <a:ext uri="{FF2B5EF4-FFF2-40B4-BE49-F238E27FC236}">
                <a16:creationId xmlns:a16="http://schemas.microsoft.com/office/drawing/2014/main" id="{27C2C1FC-0B31-40D5-AD8D-FB2E136643BD}"/>
              </a:ext>
            </a:extLst>
          </p:cNvPr>
          <p:cNvGrpSpPr/>
          <p:nvPr/>
        </p:nvGrpSpPr>
        <p:grpSpPr>
          <a:xfrm>
            <a:off x="8151976" y="1704262"/>
            <a:ext cx="2559494" cy="721779"/>
            <a:chOff x="3233964" y="1911289"/>
            <a:chExt cx="1410045" cy="721779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ACCE0ACD-7EB3-48B5-8848-99148F9E14E0}"/>
                </a:ext>
              </a:extLst>
            </p:cNvPr>
            <p:cNvSpPr txBox="1"/>
            <p:nvPr/>
          </p:nvSpPr>
          <p:spPr>
            <a:xfrm>
              <a:off x="3233964" y="191128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rgbClr val="FF0000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330F3ACB-AC50-4D9F-B1F3-2E8F5C022DA1}"/>
                </a:ext>
              </a:extLst>
            </p:cNvPr>
            <p:cNvSpPr txBox="1"/>
            <p:nvPr/>
          </p:nvSpPr>
          <p:spPr>
            <a:xfrm>
              <a:off x="3243490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</p:grpSp>
      <p:sp>
        <p:nvSpPr>
          <p:cNvPr id="249" name="Parallelogram 30">
            <a:extLst>
              <a:ext uri="{FF2B5EF4-FFF2-40B4-BE49-F238E27FC236}">
                <a16:creationId xmlns:a16="http://schemas.microsoft.com/office/drawing/2014/main" id="{EA381F3F-FA27-4B31-99FB-D4F0D4E917DC}"/>
              </a:ext>
            </a:extLst>
          </p:cNvPr>
          <p:cNvSpPr/>
          <p:nvPr/>
        </p:nvSpPr>
        <p:spPr>
          <a:xfrm flipH="1">
            <a:off x="1404925" y="5656590"/>
            <a:ext cx="289447" cy="290163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ectangle 130">
            <a:extLst>
              <a:ext uri="{FF2B5EF4-FFF2-40B4-BE49-F238E27FC236}">
                <a16:creationId xmlns:a16="http://schemas.microsoft.com/office/drawing/2014/main" id="{69046AA5-94A2-4443-9A17-F0BCB90985D4}"/>
              </a:ext>
            </a:extLst>
          </p:cNvPr>
          <p:cNvSpPr/>
          <p:nvPr/>
        </p:nvSpPr>
        <p:spPr>
          <a:xfrm>
            <a:off x="4863197" y="4135763"/>
            <a:ext cx="289698" cy="29101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1" name="Rectangle 9">
            <a:extLst>
              <a:ext uri="{FF2B5EF4-FFF2-40B4-BE49-F238E27FC236}">
                <a16:creationId xmlns:a16="http://schemas.microsoft.com/office/drawing/2014/main" id="{D73DB175-299A-458B-B8E0-89922FF6A1A3}"/>
              </a:ext>
            </a:extLst>
          </p:cNvPr>
          <p:cNvSpPr/>
          <p:nvPr/>
        </p:nvSpPr>
        <p:spPr>
          <a:xfrm>
            <a:off x="6727368" y="3350359"/>
            <a:ext cx="305988" cy="305491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2" name="Freeform 18">
            <a:extLst>
              <a:ext uri="{FF2B5EF4-FFF2-40B4-BE49-F238E27FC236}">
                <a16:creationId xmlns:a16="http://schemas.microsoft.com/office/drawing/2014/main" id="{0E84EFE2-4171-4E53-8E96-EC3EDD480CF1}"/>
              </a:ext>
            </a:extLst>
          </p:cNvPr>
          <p:cNvSpPr/>
          <p:nvPr/>
        </p:nvSpPr>
        <p:spPr>
          <a:xfrm>
            <a:off x="3241116" y="4885398"/>
            <a:ext cx="351794" cy="28392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3" name="Block Arc 10">
            <a:extLst>
              <a:ext uri="{FF2B5EF4-FFF2-40B4-BE49-F238E27FC236}">
                <a16:creationId xmlns:a16="http://schemas.microsoft.com/office/drawing/2014/main" id="{B78CDC48-5AC3-4600-96A2-77DABA12105B}"/>
              </a:ext>
            </a:extLst>
          </p:cNvPr>
          <p:cNvSpPr/>
          <p:nvPr/>
        </p:nvSpPr>
        <p:spPr>
          <a:xfrm>
            <a:off x="8462931" y="2632851"/>
            <a:ext cx="355145" cy="240556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110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2018-03-27T06:08:20Z</dcterms:modified>
</cp:coreProperties>
</file>