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6" name="Rounded Rectangle 1">
            <a:extLst>
              <a:ext uri="{FF2B5EF4-FFF2-40B4-BE49-F238E27FC236}">
                <a16:creationId xmlns:a16="http://schemas.microsoft.com/office/drawing/2014/main" id="{51B3C14A-4194-4D55-AA30-9700F33995B7}"/>
              </a:ext>
            </a:extLst>
          </p:cNvPr>
          <p:cNvSpPr/>
          <p:nvPr/>
        </p:nvSpPr>
        <p:spPr>
          <a:xfrm>
            <a:off x="949611" y="3895603"/>
            <a:ext cx="10332000" cy="96391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Oval 7">
            <a:extLst>
              <a:ext uri="{FF2B5EF4-FFF2-40B4-BE49-F238E27FC236}">
                <a16:creationId xmlns:a16="http://schemas.microsoft.com/office/drawing/2014/main" id="{980DE0A1-4A62-47C8-A339-8AE344AA499E}"/>
              </a:ext>
            </a:extLst>
          </p:cNvPr>
          <p:cNvSpPr/>
          <p:nvPr/>
        </p:nvSpPr>
        <p:spPr>
          <a:xfrm flipH="1">
            <a:off x="1476455" y="3813772"/>
            <a:ext cx="261716" cy="261716"/>
          </a:xfrm>
          <a:prstGeom prst="ellipse">
            <a:avLst/>
          </a:prstGeom>
          <a:solidFill>
            <a:schemeClr val="accent6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8" name="Rounded Rectangle 8">
            <a:extLst>
              <a:ext uri="{FF2B5EF4-FFF2-40B4-BE49-F238E27FC236}">
                <a16:creationId xmlns:a16="http://schemas.microsoft.com/office/drawing/2014/main" id="{5FF794C6-B4BD-4D93-A728-20956232BB9B}"/>
              </a:ext>
            </a:extLst>
          </p:cNvPr>
          <p:cNvSpPr/>
          <p:nvPr/>
        </p:nvSpPr>
        <p:spPr>
          <a:xfrm>
            <a:off x="977243" y="4227901"/>
            <a:ext cx="1260140" cy="1872209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accent6"/>
          </a:solidFill>
          <a:ln w="12700">
            <a:gradFill flip="none" rotWithShape="1">
              <a:gsLst>
                <a:gs pos="0">
                  <a:schemeClr val="bg1"/>
                </a:gs>
                <a:gs pos="100000">
                  <a:schemeClr val="bg1">
                    <a:alpha val="98000"/>
                    <a:lumMod val="0"/>
                    <a:lumOff val="100000"/>
                  </a:schemeClr>
                </a:gs>
              </a:gsLst>
              <a:lin ang="81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CEF7B21A-DD6D-4374-ABF7-98EC7185CDC4}"/>
              </a:ext>
            </a:extLst>
          </p:cNvPr>
          <p:cNvGrpSpPr/>
          <p:nvPr/>
        </p:nvGrpSpPr>
        <p:grpSpPr>
          <a:xfrm>
            <a:off x="977243" y="4652784"/>
            <a:ext cx="1260140" cy="1340148"/>
            <a:chOff x="602568" y="4345057"/>
            <a:chExt cx="1260140" cy="1340148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97FB6B5-5395-4264-B760-0710C770D88B}"/>
                </a:ext>
              </a:extLst>
            </p:cNvPr>
            <p:cNvSpPr txBox="1"/>
            <p:nvPr/>
          </p:nvSpPr>
          <p:spPr>
            <a:xfrm>
              <a:off x="602568" y="4345057"/>
              <a:ext cx="12601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2E6DC15-5C93-46F8-A732-9AF498B5D677}"/>
                </a:ext>
              </a:extLst>
            </p:cNvPr>
            <p:cNvSpPr txBox="1"/>
            <p:nvPr/>
          </p:nvSpPr>
          <p:spPr>
            <a:xfrm>
              <a:off x="602568" y="4669542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Example Text : </a:t>
              </a:r>
            </a:p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Get a modern PowerPoint  Presentation that is beautifully designed.</a:t>
              </a:r>
              <a:endParaRPr lang="ko-KR" altLang="en-US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2627456B-942F-47CB-84B2-5DE7713D56E9}"/>
              </a:ext>
            </a:extLst>
          </p:cNvPr>
          <p:cNvSpPr txBox="1"/>
          <p:nvPr/>
        </p:nvSpPr>
        <p:spPr>
          <a:xfrm>
            <a:off x="977243" y="3348113"/>
            <a:ext cx="1260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2014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Oval 13">
            <a:extLst>
              <a:ext uri="{FF2B5EF4-FFF2-40B4-BE49-F238E27FC236}">
                <a16:creationId xmlns:a16="http://schemas.microsoft.com/office/drawing/2014/main" id="{A6453D0D-D11F-4226-B44B-E96D941E4A55}"/>
              </a:ext>
            </a:extLst>
          </p:cNvPr>
          <p:cNvSpPr/>
          <p:nvPr/>
        </p:nvSpPr>
        <p:spPr>
          <a:xfrm flipH="1">
            <a:off x="5941515" y="3806477"/>
            <a:ext cx="261716" cy="261716"/>
          </a:xfrm>
          <a:prstGeom prst="ellipse">
            <a:avLst/>
          </a:prstGeom>
          <a:solidFill>
            <a:schemeClr val="accent2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4" name="Rounded Rectangle 8">
            <a:extLst>
              <a:ext uri="{FF2B5EF4-FFF2-40B4-BE49-F238E27FC236}">
                <a16:creationId xmlns:a16="http://schemas.microsoft.com/office/drawing/2014/main" id="{96342B31-73AA-4670-B965-C61A40E9D7E8}"/>
              </a:ext>
            </a:extLst>
          </p:cNvPr>
          <p:cNvSpPr/>
          <p:nvPr/>
        </p:nvSpPr>
        <p:spPr>
          <a:xfrm>
            <a:off x="5442303" y="4227901"/>
            <a:ext cx="1260140" cy="1872209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accent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AE7F7862-3B0F-4415-8D84-39A39750A5EC}"/>
              </a:ext>
            </a:extLst>
          </p:cNvPr>
          <p:cNvGrpSpPr/>
          <p:nvPr/>
        </p:nvGrpSpPr>
        <p:grpSpPr>
          <a:xfrm>
            <a:off x="5442303" y="4652784"/>
            <a:ext cx="1260140" cy="1340148"/>
            <a:chOff x="3967628" y="4345057"/>
            <a:chExt cx="1260140" cy="1340148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0A493FF-7B65-461F-8903-F58427D6C7F0}"/>
                </a:ext>
              </a:extLst>
            </p:cNvPr>
            <p:cNvSpPr txBox="1"/>
            <p:nvPr/>
          </p:nvSpPr>
          <p:spPr>
            <a:xfrm>
              <a:off x="3967628" y="4345057"/>
              <a:ext cx="12601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B8BD5D9-D867-44BB-B612-C23C725A565A}"/>
                </a:ext>
              </a:extLst>
            </p:cNvPr>
            <p:cNvSpPr txBox="1"/>
            <p:nvPr/>
          </p:nvSpPr>
          <p:spPr>
            <a:xfrm>
              <a:off x="3967628" y="4669542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Example Text : </a:t>
              </a:r>
            </a:p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Get a modern PowerPoint  Presentation that is beautifully designed.</a:t>
              </a:r>
              <a:endParaRPr lang="ko-KR" altLang="en-US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915BAD54-876B-41ED-8779-A512C962D3AF}"/>
              </a:ext>
            </a:extLst>
          </p:cNvPr>
          <p:cNvSpPr txBox="1"/>
          <p:nvPr/>
        </p:nvSpPr>
        <p:spPr>
          <a:xfrm>
            <a:off x="5442303" y="3340818"/>
            <a:ext cx="1260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2016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Oval 18">
            <a:extLst>
              <a:ext uri="{FF2B5EF4-FFF2-40B4-BE49-F238E27FC236}">
                <a16:creationId xmlns:a16="http://schemas.microsoft.com/office/drawing/2014/main" id="{9A23BB88-5053-4B26-9E57-D431C4210065}"/>
              </a:ext>
            </a:extLst>
          </p:cNvPr>
          <p:cNvSpPr/>
          <p:nvPr/>
        </p:nvSpPr>
        <p:spPr>
          <a:xfrm flipH="1">
            <a:off x="10406573" y="3811810"/>
            <a:ext cx="261716" cy="261716"/>
          </a:xfrm>
          <a:prstGeom prst="ellipse">
            <a:avLst/>
          </a:prstGeom>
          <a:solidFill>
            <a:schemeClr val="accent4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0" name="Rounded Rectangle 8">
            <a:extLst>
              <a:ext uri="{FF2B5EF4-FFF2-40B4-BE49-F238E27FC236}">
                <a16:creationId xmlns:a16="http://schemas.microsoft.com/office/drawing/2014/main" id="{9B1E4F20-BC3D-43B8-8387-F7D668ABEC70}"/>
              </a:ext>
            </a:extLst>
          </p:cNvPr>
          <p:cNvSpPr/>
          <p:nvPr/>
        </p:nvSpPr>
        <p:spPr>
          <a:xfrm>
            <a:off x="9907361" y="4227901"/>
            <a:ext cx="1260140" cy="1872209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accent4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BED9DFA0-6C99-47EA-9158-58849F9EC026}"/>
              </a:ext>
            </a:extLst>
          </p:cNvPr>
          <p:cNvGrpSpPr/>
          <p:nvPr/>
        </p:nvGrpSpPr>
        <p:grpSpPr>
          <a:xfrm>
            <a:off x="9907361" y="4652784"/>
            <a:ext cx="1260140" cy="1340148"/>
            <a:chOff x="7332687" y="4345057"/>
            <a:chExt cx="1260140" cy="1340148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945C969-8ECD-42DA-BE54-DDCD8F961D47}"/>
                </a:ext>
              </a:extLst>
            </p:cNvPr>
            <p:cNvSpPr txBox="1"/>
            <p:nvPr/>
          </p:nvSpPr>
          <p:spPr>
            <a:xfrm>
              <a:off x="7332687" y="4345057"/>
              <a:ext cx="12601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E37A14B-8BB9-4D26-9DAB-2FD482654E45}"/>
                </a:ext>
              </a:extLst>
            </p:cNvPr>
            <p:cNvSpPr txBox="1"/>
            <p:nvPr/>
          </p:nvSpPr>
          <p:spPr>
            <a:xfrm>
              <a:off x="7332687" y="4669542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Example Text : </a:t>
              </a:r>
            </a:p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Get a modern PowerPoint  Presentation that is beautifully designed.</a:t>
              </a:r>
              <a:endParaRPr lang="ko-KR" altLang="en-US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EEA33F48-5743-4C34-9EF9-C195D8DD1448}"/>
              </a:ext>
            </a:extLst>
          </p:cNvPr>
          <p:cNvSpPr txBox="1"/>
          <p:nvPr/>
        </p:nvSpPr>
        <p:spPr>
          <a:xfrm>
            <a:off x="9907361" y="3346151"/>
            <a:ext cx="1260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2018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Oval 27">
            <a:extLst>
              <a:ext uri="{FF2B5EF4-FFF2-40B4-BE49-F238E27FC236}">
                <a16:creationId xmlns:a16="http://schemas.microsoft.com/office/drawing/2014/main" id="{3C91BADB-A09A-42DF-B062-71B9E6197F96}"/>
              </a:ext>
            </a:extLst>
          </p:cNvPr>
          <p:cNvSpPr/>
          <p:nvPr/>
        </p:nvSpPr>
        <p:spPr>
          <a:xfrm rot="10800000" flipH="1">
            <a:off x="3708985" y="3807608"/>
            <a:ext cx="261716" cy="261716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6" name="Rounded Rectangle 8">
            <a:extLst>
              <a:ext uri="{FF2B5EF4-FFF2-40B4-BE49-F238E27FC236}">
                <a16:creationId xmlns:a16="http://schemas.microsoft.com/office/drawing/2014/main" id="{B6414190-AC28-451D-BAAF-FA169F019824}"/>
              </a:ext>
            </a:extLst>
          </p:cNvPr>
          <p:cNvSpPr/>
          <p:nvPr/>
        </p:nvSpPr>
        <p:spPr>
          <a:xfrm rot="10800000">
            <a:off x="3209773" y="1792512"/>
            <a:ext cx="1260140" cy="1872209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accent1"/>
          </a:solidFill>
          <a:ln w="12700"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lumMod val="0"/>
                    <a:lumOff val="100000"/>
                  </a:schemeClr>
                </a:gs>
              </a:gsLst>
              <a:lin ang="81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47" name="그룹 46">
            <a:extLst>
              <a:ext uri="{FF2B5EF4-FFF2-40B4-BE49-F238E27FC236}">
                <a16:creationId xmlns:a16="http://schemas.microsoft.com/office/drawing/2014/main" id="{101CAFB3-DF65-4D00-8B58-4C849AB64B45}"/>
              </a:ext>
            </a:extLst>
          </p:cNvPr>
          <p:cNvGrpSpPr/>
          <p:nvPr/>
        </p:nvGrpSpPr>
        <p:grpSpPr>
          <a:xfrm>
            <a:off x="3209773" y="1925511"/>
            <a:ext cx="1260140" cy="1324951"/>
            <a:chOff x="2286794" y="1617783"/>
            <a:chExt cx="1260140" cy="1324951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06A6CD7-315F-4D93-9993-E76638E8ACA2}"/>
                </a:ext>
              </a:extLst>
            </p:cNvPr>
            <p:cNvSpPr txBox="1"/>
            <p:nvPr/>
          </p:nvSpPr>
          <p:spPr>
            <a:xfrm>
              <a:off x="2286794" y="1617783"/>
              <a:ext cx="12601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37BCB51-4673-4AA4-BB50-79382B230E54}"/>
                </a:ext>
              </a:extLst>
            </p:cNvPr>
            <p:cNvSpPr txBox="1"/>
            <p:nvPr/>
          </p:nvSpPr>
          <p:spPr>
            <a:xfrm>
              <a:off x="2286794" y="1927071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Example Text : </a:t>
              </a:r>
            </a:p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Get a modern PowerPoint  Presentation that is beautifully designed.</a:t>
              </a:r>
              <a:endParaRPr lang="ko-KR" altLang="en-US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3041A008-F59D-4A33-8919-547E88A10664}"/>
              </a:ext>
            </a:extLst>
          </p:cNvPr>
          <p:cNvSpPr txBox="1"/>
          <p:nvPr/>
        </p:nvSpPr>
        <p:spPr>
          <a:xfrm>
            <a:off x="3209773" y="4196429"/>
            <a:ext cx="1260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2015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Oval 34">
            <a:extLst>
              <a:ext uri="{FF2B5EF4-FFF2-40B4-BE49-F238E27FC236}">
                <a16:creationId xmlns:a16="http://schemas.microsoft.com/office/drawing/2014/main" id="{FF7995C6-2907-46D9-AF66-CD6D168AE54E}"/>
              </a:ext>
            </a:extLst>
          </p:cNvPr>
          <p:cNvSpPr/>
          <p:nvPr/>
        </p:nvSpPr>
        <p:spPr>
          <a:xfrm rot="10800000" flipH="1">
            <a:off x="8174045" y="3806774"/>
            <a:ext cx="261716" cy="261716"/>
          </a:xfrm>
          <a:prstGeom prst="ellipse">
            <a:avLst/>
          </a:prstGeom>
          <a:solidFill>
            <a:schemeClr val="accent3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2" name="Rounded Rectangle 8">
            <a:extLst>
              <a:ext uri="{FF2B5EF4-FFF2-40B4-BE49-F238E27FC236}">
                <a16:creationId xmlns:a16="http://schemas.microsoft.com/office/drawing/2014/main" id="{EFB9E8B8-1062-4E8B-962B-9A9485A76645}"/>
              </a:ext>
            </a:extLst>
          </p:cNvPr>
          <p:cNvSpPr/>
          <p:nvPr/>
        </p:nvSpPr>
        <p:spPr>
          <a:xfrm rot="10800000">
            <a:off x="7674833" y="1807370"/>
            <a:ext cx="1260140" cy="1872209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accent3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55" name="그룹 54">
            <a:extLst>
              <a:ext uri="{FF2B5EF4-FFF2-40B4-BE49-F238E27FC236}">
                <a16:creationId xmlns:a16="http://schemas.microsoft.com/office/drawing/2014/main" id="{09F3E34A-68AF-46E1-8AF0-B1CB233589FD}"/>
              </a:ext>
            </a:extLst>
          </p:cNvPr>
          <p:cNvGrpSpPr/>
          <p:nvPr/>
        </p:nvGrpSpPr>
        <p:grpSpPr>
          <a:xfrm>
            <a:off x="7674833" y="1940369"/>
            <a:ext cx="1260140" cy="1324951"/>
            <a:chOff x="5688124" y="1632641"/>
            <a:chExt cx="1260140" cy="1324951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7CA2B67F-4879-4DD3-96A1-EF901CF431DB}"/>
                </a:ext>
              </a:extLst>
            </p:cNvPr>
            <p:cNvSpPr txBox="1"/>
            <p:nvPr/>
          </p:nvSpPr>
          <p:spPr>
            <a:xfrm>
              <a:off x="5688124" y="1632641"/>
              <a:ext cx="12601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66C9683-32F2-42F9-8769-B4067A719D64}"/>
                </a:ext>
              </a:extLst>
            </p:cNvPr>
            <p:cNvSpPr txBox="1"/>
            <p:nvPr/>
          </p:nvSpPr>
          <p:spPr>
            <a:xfrm>
              <a:off x="5688124" y="1941929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Example Text : </a:t>
              </a:r>
            </a:p>
            <a:p>
              <a:pPr algn="ctr"/>
              <a:r>
                <a:rPr lang="en-US" altLang="ko-KR" sz="1000" dirty="0">
                  <a:solidFill>
                    <a:schemeClr val="bg1"/>
                  </a:solidFill>
                </a:rPr>
                <a:t>Get a modern PowerPoint  Presentation that is beautifully designed.</a:t>
              </a:r>
              <a:endParaRPr lang="ko-KR" altLang="en-US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AF7DD1AC-6238-4250-AFC9-48EBE8677EA5}"/>
              </a:ext>
            </a:extLst>
          </p:cNvPr>
          <p:cNvSpPr txBox="1"/>
          <p:nvPr/>
        </p:nvSpPr>
        <p:spPr>
          <a:xfrm>
            <a:off x="7674833" y="4195595"/>
            <a:ext cx="1260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2017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100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2018-03-27T05:55:02Z</dcterms:modified>
</cp:coreProperties>
</file>