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8FD3D57-F3BB-4E5E-B091-1500A3C92E81}" type="doc">
      <dgm:prSet loTypeId="urn:microsoft.com/office/officeart/2005/8/layout/pyramid1" loCatId="pyramid" qsTypeId="urn:microsoft.com/office/officeart/2005/8/quickstyle/simple1" qsCatId="simple" csTypeId="urn:microsoft.com/office/officeart/2005/8/colors/accent1_2" csCatId="accent1" phldr="1"/>
      <dgm:spPr/>
    </dgm:pt>
    <dgm:pt modelId="{E924DC90-2427-4BE5-A522-6ACD4563EB45}">
      <dgm:prSet phldrT="[Text]" custT="1"/>
      <dgm:spPr>
        <a:solidFill>
          <a:schemeClr val="accent1"/>
        </a:solidFill>
        <a:ln w="152400">
          <a:solidFill>
            <a:schemeClr val="bg1"/>
          </a:solidFill>
        </a:ln>
      </dgm:spPr>
      <dgm:t>
        <a:bodyPr anchor="ctr"/>
        <a:lstStyle/>
        <a:p>
          <a:pPr algn="ctr"/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9E545862-1292-4DB6-B36C-D6247532E625}" type="par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D5A33EB-119A-4BA7-8787-7DF55D1248BC}" type="sibTrans" cxnId="{685D1073-2D3C-412E-A123-0EF4D596743E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D67B1F7-C4FF-4E1E-94F4-69209A4E7C47}">
      <dgm:prSet phldrT="[Text]" custT="1"/>
      <dgm:spPr>
        <a:solidFill>
          <a:schemeClr val="accent3"/>
        </a:solidFill>
        <a:ln w="1524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BD4D3042-AB5C-4E8F-B8BE-BC3A20988EB3}" type="par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B379D14A-425C-47B8-B779-1E5D839E4BC8}" type="sibTrans" cxnId="{1263D722-8372-4789-B9F5-BFD8D9C870F1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53563D61-A301-4644-8AE7-FCAFDA9A58AB}">
      <dgm:prSet phldrT="[Text]" custT="1"/>
      <dgm:spPr>
        <a:solidFill>
          <a:schemeClr val="accent4"/>
        </a:solidFill>
        <a:ln w="1524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B60323EE-B859-4184-88BB-62221AE106AB}" type="parTrans" cxnId="{F3697A49-7026-40CE-A2B9-71761A0223E3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426A8813-506E-429E-87DB-53AA3F5535D1}" type="sibTrans" cxnId="{F3697A49-7026-40CE-A2B9-71761A0223E3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9BC44171-365F-452D-AE92-EBE2E89770BA}">
      <dgm:prSet phldrT="[Text]" custT="1"/>
      <dgm:spPr>
        <a:solidFill>
          <a:schemeClr val="accent5"/>
        </a:solidFill>
        <a:ln w="1524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7679D3FA-0101-42D1-A23D-75BD8EF1DA28}" type="parTrans" cxnId="{15D8F364-6809-49BA-A228-EAE95F4BE6B9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FF5F2014-EE5D-4FD1-9103-39F792365AE5}" type="sibTrans" cxnId="{15D8F364-6809-49BA-A228-EAE95F4BE6B9}">
      <dgm:prSet/>
      <dgm:spPr/>
      <dgm:t>
        <a:bodyPr/>
        <a:lstStyle/>
        <a:p>
          <a:endParaRPr lang="en-JM">
            <a:solidFill>
              <a:schemeClr val="bg1"/>
            </a:solidFill>
          </a:endParaRPr>
        </a:p>
      </dgm:t>
    </dgm:pt>
    <dgm:pt modelId="{85631E1F-364A-4A2A-9989-E896E5049557}">
      <dgm:prSet phldrT="[Text]" custT="1"/>
      <dgm:spPr>
        <a:solidFill>
          <a:schemeClr val="accent2"/>
        </a:solidFill>
        <a:ln w="152400">
          <a:solidFill>
            <a:schemeClr val="bg1"/>
          </a:solidFill>
        </a:ln>
      </dgm:spPr>
      <dgm:t>
        <a:bodyPr anchor="ctr"/>
        <a:lstStyle/>
        <a:p>
          <a:pPr algn="ctr"/>
          <a:r>
            <a:rPr lang="ko-KR" altLang="en-US" sz="1600" b="1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dirty="0">
              <a:latin typeface="Arial" pitchFamily="34" charset="0"/>
              <a:cs typeface="Arial" pitchFamily="34" charset="0"/>
            </a:rPr>
            <a:t> </a:t>
          </a:r>
          <a:endParaRPr lang="en-JM" sz="1600" b="1" dirty="0">
            <a:latin typeface="Arial" pitchFamily="34" charset="0"/>
            <a:cs typeface="Arial" pitchFamily="34" charset="0"/>
          </a:endParaRPr>
        </a:p>
      </dgm:t>
    </dgm:pt>
    <dgm:pt modelId="{EBE3CA2F-C22D-4DAD-BBB2-CC29F3FBCF68}" type="parTrans" cxnId="{689B59B0-BF9D-489D-8A96-D6B2CF499ABF}">
      <dgm:prSet/>
      <dgm:spPr/>
      <dgm:t>
        <a:bodyPr/>
        <a:lstStyle/>
        <a:p>
          <a:pPr latinLnBrk="1"/>
          <a:endParaRPr lang="ko-KR" altLang="en-US"/>
        </a:p>
      </dgm:t>
    </dgm:pt>
    <dgm:pt modelId="{DC75A793-C6A2-4960-947A-450C2653BBC6}" type="sibTrans" cxnId="{689B59B0-BF9D-489D-8A96-D6B2CF499ABF}">
      <dgm:prSet/>
      <dgm:spPr/>
      <dgm:t>
        <a:bodyPr/>
        <a:lstStyle/>
        <a:p>
          <a:pPr latinLnBrk="1"/>
          <a:endParaRPr lang="ko-KR" altLang="en-US"/>
        </a:p>
      </dgm:t>
    </dgm:pt>
    <dgm:pt modelId="{6346E340-6B27-47A2-93A8-AA7F0249167F}" type="pres">
      <dgm:prSet presAssocID="{28FD3D57-F3BB-4E5E-B091-1500A3C92E81}" presName="Name0" presStyleCnt="0">
        <dgm:presLayoutVars>
          <dgm:dir/>
          <dgm:animLvl val="lvl"/>
          <dgm:resizeHandles val="exact"/>
        </dgm:presLayoutVars>
      </dgm:prSet>
      <dgm:spPr/>
    </dgm:pt>
    <dgm:pt modelId="{8351BCDF-D287-464A-AB10-4261CFFC4E79}" type="pres">
      <dgm:prSet presAssocID="{E924DC90-2427-4BE5-A522-6ACD4563EB45}" presName="Name8" presStyleCnt="0"/>
      <dgm:spPr/>
    </dgm:pt>
    <dgm:pt modelId="{864F954D-81D4-4546-B08E-448FBA7A18FE}" type="pres">
      <dgm:prSet presAssocID="{E924DC90-2427-4BE5-A522-6ACD4563EB45}" presName="level" presStyleLbl="node1" presStyleIdx="0" presStyleCnt="5" custScaleX="98552" custScaleY="139063">
        <dgm:presLayoutVars>
          <dgm:chMax val="1"/>
          <dgm:bulletEnabled val="1"/>
        </dgm:presLayoutVars>
      </dgm:prSet>
      <dgm:spPr/>
    </dgm:pt>
    <dgm:pt modelId="{A8AE7F33-3372-4D78-96A6-FD2B204E9D9D}" type="pres">
      <dgm:prSet presAssocID="{E924DC90-2427-4BE5-A522-6ACD4563EB45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45295FEF-34B7-47B0-80DB-E881F25871A9}" type="pres">
      <dgm:prSet presAssocID="{85631E1F-364A-4A2A-9989-E896E5049557}" presName="Name8" presStyleCnt="0"/>
      <dgm:spPr/>
    </dgm:pt>
    <dgm:pt modelId="{3CE8FECB-ADC6-4195-8C29-ECF1EEE9F8FA}" type="pres">
      <dgm:prSet presAssocID="{85631E1F-364A-4A2A-9989-E896E5049557}" presName="level" presStyleLbl="node1" presStyleIdx="1" presStyleCnt="5">
        <dgm:presLayoutVars>
          <dgm:chMax val="1"/>
          <dgm:bulletEnabled val="1"/>
        </dgm:presLayoutVars>
      </dgm:prSet>
      <dgm:spPr/>
    </dgm:pt>
    <dgm:pt modelId="{DC549F7C-7B63-4EBA-944C-0C5CAC570546}" type="pres">
      <dgm:prSet presAssocID="{85631E1F-364A-4A2A-9989-E896E504955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BF7100C5-692A-476D-9242-E6DE2BFA407E}" type="pres">
      <dgm:prSet presAssocID="{9D67B1F7-C4FF-4E1E-94F4-69209A4E7C47}" presName="Name8" presStyleCnt="0"/>
      <dgm:spPr/>
    </dgm:pt>
    <dgm:pt modelId="{753AA43A-5097-42D8-A3EF-20B11215D8F3}" type="pres">
      <dgm:prSet presAssocID="{9D67B1F7-C4FF-4E1E-94F4-69209A4E7C47}" presName="level" presStyleLbl="node1" presStyleIdx="2" presStyleCnt="5">
        <dgm:presLayoutVars>
          <dgm:chMax val="1"/>
          <dgm:bulletEnabled val="1"/>
        </dgm:presLayoutVars>
      </dgm:prSet>
      <dgm:spPr/>
    </dgm:pt>
    <dgm:pt modelId="{7E617F38-6BB2-4E03-8198-FF7E7F898924}" type="pres">
      <dgm:prSet presAssocID="{9D67B1F7-C4FF-4E1E-94F4-69209A4E7C47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29C42FD2-6503-4F77-8487-9B33E0527141}" type="pres">
      <dgm:prSet presAssocID="{53563D61-A301-4644-8AE7-FCAFDA9A58AB}" presName="Name8" presStyleCnt="0"/>
      <dgm:spPr/>
    </dgm:pt>
    <dgm:pt modelId="{E6279944-4AC5-4561-B5D0-64EE0E57E695}" type="pres">
      <dgm:prSet presAssocID="{53563D61-A301-4644-8AE7-FCAFDA9A58AB}" presName="level" presStyleLbl="node1" presStyleIdx="3" presStyleCnt="5">
        <dgm:presLayoutVars>
          <dgm:chMax val="1"/>
          <dgm:bulletEnabled val="1"/>
        </dgm:presLayoutVars>
      </dgm:prSet>
      <dgm:spPr/>
    </dgm:pt>
    <dgm:pt modelId="{2E9D1362-172A-4369-8415-6E089FA67356}" type="pres">
      <dgm:prSet presAssocID="{53563D61-A301-4644-8AE7-FCAFDA9A58AB}" presName="levelTx" presStyleLbl="revTx" presStyleIdx="0" presStyleCnt="0">
        <dgm:presLayoutVars>
          <dgm:chMax val="1"/>
          <dgm:bulletEnabled val="1"/>
        </dgm:presLayoutVars>
      </dgm:prSet>
      <dgm:spPr/>
    </dgm:pt>
    <dgm:pt modelId="{E55855A1-EC9E-41EF-AA5C-B0A6C62BC58F}" type="pres">
      <dgm:prSet presAssocID="{9BC44171-365F-452D-AE92-EBE2E89770BA}" presName="Name8" presStyleCnt="0"/>
      <dgm:spPr/>
    </dgm:pt>
    <dgm:pt modelId="{285279A8-A2FF-4704-92DF-4753853CE322}" type="pres">
      <dgm:prSet presAssocID="{9BC44171-365F-452D-AE92-EBE2E89770BA}" presName="level" presStyleLbl="node1" presStyleIdx="4" presStyleCnt="5">
        <dgm:presLayoutVars>
          <dgm:chMax val="1"/>
          <dgm:bulletEnabled val="1"/>
        </dgm:presLayoutVars>
      </dgm:prSet>
      <dgm:spPr/>
    </dgm:pt>
    <dgm:pt modelId="{48B1057C-5EDF-4EC8-9A6B-B059EB7B0F8E}" type="pres">
      <dgm:prSet presAssocID="{9BC44171-365F-452D-AE92-EBE2E89770BA}" presName="levelTx" presStyleLbl="revTx" presStyleIdx="0" presStyleCnt="0">
        <dgm:presLayoutVars>
          <dgm:chMax val="1"/>
          <dgm:bulletEnabled val="1"/>
        </dgm:presLayoutVars>
      </dgm:prSet>
      <dgm:spPr/>
    </dgm:pt>
  </dgm:ptLst>
  <dgm:cxnLst>
    <dgm:cxn modelId="{DB12BB04-F4A3-4EE4-8FBB-E48047D2CED0}" type="presOf" srcId="{85631E1F-364A-4A2A-9989-E896E5049557}" destId="{3CE8FECB-ADC6-4195-8C29-ECF1EEE9F8FA}" srcOrd="0" destOrd="0" presId="urn:microsoft.com/office/officeart/2005/8/layout/pyramid1"/>
    <dgm:cxn modelId="{CBBB9C1A-6E62-4C78-89B4-FD250F011216}" type="presOf" srcId="{53563D61-A301-4644-8AE7-FCAFDA9A58AB}" destId="{E6279944-4AC5-4561-B5D0-64EE0E57E695}" srcOrd="0" destOrd="0" presId="urn:microsoft.com/office/officeart/2005/8/layout/pyramid1"/>
    <dgm:cxn modelId="{1263D722-8372-4789-B9F5-BFD8D9C870F1}" srcId="{28FD3D57-F3BB-4E5E-B091-1500A3C92E81}" destId="{9D67B1F7-C4FF-4E1E-94F4-69209A4E7C47}" srcOrd="2" destOrd="0" parTransId="{BD4D3042-AB5C-4E8F-B8BE-BC3A20988EB3}" sibTransId="{B379D14A-425C-47B8-B779-1E5D839E4BC8}"/>
    <dgm:cxn modelId="{15D8F364-6809-49BA-A228-EAE95F4BE6B9}" srcId="{28FD3D57-F3BB-4E5E-B091-1500A3C92E81}" destId="{9BC44171-365F-452D-AE92-EBE2E89770BA}" srcOrd="4" destOrd="0" parTransId="{7679D3FA-0101-42D1-A23D-75BD8EF1DA28}" sibTransId="{FF5F2014-EE5D-4FD1-9103-39F792365AE5}"/>
    <dgm:cxn modelId="{6EB07949-15DD-417E-8D8E-7E15F1BD5B44}" type="presOf" srcId="{28FD3D57-F3BB-4E5E-B091-1500A3C92E81}" destId="{6346E340-6B27-47A2-93A8-AA7F0249167F}" srcOrd="0" destOrd="0" presId="urn:microsoft.com/office/officeart/2005/8/layout/pyramid1"/>
    <dgm:cxn modelId="{F3697A49-7026-40CE-A2B9-71761A0223E3}" srcId="{28FD3D57-F3BB-4E5E-B091-1500A3C92E81}" destId="{53563D61-A301-4644-8AE7-FCAFDA9A58AB}" srcOrd="3" destOrd="0" parTransId="{B60323EE-B859-4184-88BB-62221AE106AB}" sibTransId="{426A8813-506E-429E-87DB-53AA3F5535D1}"/>
    <dgm:cxn modelId="{685D1073-2D3C-412E-A123-0EF4D596743E}" srcId="{28FD3D57-F3BB-4E5E-B091-1500A3C92E81}" destId="{E924DC90-2427-4BE5-A522-6ACD4563EB45}" srcOrd="0" destOrd="0" parTransId="{9E545862-1292-4DB6-B36C-D6247532E625}" sibTransId="{BD5A33EB-119A-4BA7-8787-7DF55D1248BC}"/>
    <dgm:cxn modelId="{4776AD8D-1110-44FA-9D3A-90D205DD7811}" type="presOf" srcId="{9D67B1F7-C4FF-4E1E-94F4-69209A4E7C47}" destId="{7E617F38-6BB2-4E03-8198-FF7E7F898924}" srcOrd="1" destOrd="0" presId="urn:microsoft.com/office/officeart/2005/8/layout/pyramid1"/>
    <dgm:cxn modelId="{3DB803A8-7251-4664-9695-7E3CE5B67A32}" type="presOf" srcId="{9D67B1F7-C4FF-4E1E-94F4-69209A4E7C47}" destId="{753AA43A-5097-42D8-A3EF-20B11215D8F3}" srcOrd="0" destOrd="0" presId="urn:microsoft.com/office/officeart/2005/8/layout/pyramid1"/>
    <dgm:cxn modelId="{689B59B0-BF9D-489D-8A96-D6B2CF499ABF}" srcId="{28FD3D57-F3BB-4E5E-B091-1500A3C92E81}" destId="{85631E1F-364A-4A2A-9989-E896E5049557}" srcOrd="1" destOrd="0" parTransId="{EBE3CA2F-C22D-4DAD-BBB2-CC29F3FBCF68}" sibTransId="{DC75A793-C6A2-4960-947A-450C2653BBC6}"/>
    <dgm:cxn modelId="{3F86B2C8-9594-40E7-ABA9-416E2AF9DB5E}" type="presOf" srcId="{53563D61-A301-4644-8AE7-FCAFDA9A58AB}" destId="{2E9D1362-172A-4369-8415-6E089FA67356}" srcOrd="1" destOrd="0" presId="urn:microsoft.com/office/officeart/2005/8/layout/pyramid1"/>
    <dgm:cxn modelId="{85CC20C9-20D6-4938-8B06-4A4BF5FAFC13}" type="presOf" srcId="{85631E1F-364A-4A2A-9989-E896E5049557}" destId="{DC549F7C-7B63-4EBA-944C-0C5CAC570546}" srcOrd="1" destOrd="0" presId="urn:microsoft.com/office/officeart/2005/8/layout/pyramid1"/>
    <dgm:cxn modelId="{8E98FCCE-A77B-4260-A391-F8BA607617F6}" type="presOf" srcId="{9BC44171-365F-452D-AE92-EBE2E89770BA}" destId="{285279A8-A2FF-4704-92DF-4753853CE322}" srcOrd="0" destOrd="0" presId="urn:microsoft.com/office/officeart/2005/8/layout/pyramid1"/>
    <dgm:cxn modelId="{AB58DADB-8940-4EA4-964D-7D5DE1B04A74}" type="presOf" srcId="{E924DC90-2427-4BE5-A522-6ACD4563EB45}" destId="{864F954D-81D4-4546-B08E-448FBA7A18FE}" srcOrd="0" destOrd="0" presId="urn:microsoft.com/office/officeart/2005/8/layout/pyramid1"/>
    <dgm:cxn modelId="{7DDA8BED-A6C3-48FB-9E88-2BFC677B78DD}" type="presOf" srcId="{E924DC90-2427-4BE5-A522-6ACD4563EB45}" destId="{A8AE7F33-3372-4D78-96A6-FD2B204E9D9D}" srcOrd="1" destOrd="0" presId="urn:microsoft.com/office/officeart/2005/8/layout/pyramid1"/>
    <dgm:cxn modelId="{711511F5-BAAE-49AB-B24B-404CAE42F639}" type="presOf" srcId="{9BC44171-365F-452D-AE92-EBE2E89770BA}" destId="{48B1057C-5EDF-4EC8-9A6B-B059EB7B0F8E}" srcOrd="1" destOrd="0" presId="urn:microsoft.com/office/officeart/2005/8/layout/pyramid1"/>
    <dgm:cxn modelId="{1AB87000-C07D-480B-A189-0BE15EF4F38D}" type="presParOf" srcId="{6346E340-6B27-47A2-93A8-AA7F0249167F}" destId="{8351BCDF-D287-464A-AB10-4261CFFC4E79}" srcOrd="0" destOrd="0" presId="urn:microsoft.com/office/officeart/2005/8/layout/pyramid1"/>
    <dgm:cxn modelId="{CE03B430-D862-44BC-9846-5F8183487706}" type="presParOf" srcId="{8351BCDF-D287-464A-AB10-4261CFFC4E79}" destId="{864F954D-81D4-4546-B08E-448FBA7A18FE}" srcOrd="0" destOrd="0" presId="urn:microsoft.com/office/officeart/2005/8/layout/pyramid1"/>
    <dgm:cxn modelId="{E5C38D08-0578-4479-89E2-23976998D164}" type="presParOf" srcId="{8351BCDF-D287-464A-AB10-4261CFFC4E79}" destId="{A8AE7F33-3372-4D78-96A6-FD2B204E9D9D}" srcOrd="1" destOrd="0" presId="urn:microsoft.com/office/officeart/2005/8/layout/pyramid1"/>
    <dgm:cxn modelId="{A80B9CFC-7CB4-4981-BDDB-531F1B40E71D}" type="presParOf" srcId="{6346E340-6B27-47A2-93A8-AA7F0249167F}" destId="{45295FEF-34B7-47B0-80DB-E881F25871A9}" srcOrd="1" destOrd="0" presId="urn:microsoft.com/office/officeart/2005/8/layout/pyramid1"/>
    <dgm:cxn modelId="{359F762E-F734-4A8D-A774-8A40F4E1BE98}" type="presParOf" srcId="{45295FEF-34B7-47B0-80DB-E881F25871A9}" destId="{3CE8FECB-ADC6-4195-8C29-ECF1EEE9F8FA}" srcOrd="0" destOrd="0" presId="urn:microsoft.com/office/officeart/2005/8/layout/pyramid1"/>
    <dgm:cxn modelId="{819969D3-1031-41BF-9DC8-AC48B864D7B3}" type="presParOf" srcId="{45295FEF-34B7-47B0-80DB-E881F25871A9}" destId="{DC549F7C-7B63-4EBA-944C-0C5CAC570546}" srcOrd="1" destOrd="0" presId="urn:microsoft.com/office/officeart/2005/8/layout/pyramid1"/>
    <dgm:cxn modelId="{A040AF9B-FC14-41CA-BF2E-E76AC0EBFC64}" type="presParOf" srcId="{6346E340-6B27-47A2-93A8-AA7F0249167F}" destId="{BF7100C5-692A-476D-9242-E6DE2BFA407E}" srcOrd="2" destOrd="0" presId="urn:microsoft.com/office/officeart/2005/8/layout/pyramid1"/>
    <dgm:cxn modelId="{04288B41-7DFD-4FC2-8A8D-B63A0A0FE801}" type="presParOf" srcId="{BF7100C5-692A-476D-9242-E6DE2BFA407E}" destId="{753AA43A-5097-42D8-A3EF-20B11215D8F3}" srcOrd="0" destOrd="0" presId="urn:microsoft.com/office/officeart/2005/8/layout/pyramid1"/>
    <dgm:cxn modelId="{79B9A5B4-E40C-4337-B33E-9C47F69544F4}" type="presParOf" srcId="{BF7100C5-692A-476D-9242-E6DE2BFA407E}" destId="{7E617F38-6BB2-4E03-8198-FF7E7F898924}" srcOrd="1" destOrd="0" presId="urn:microsoft.com/office/officeart/2005/8/layout/pyramid1"/>
    <dgm:cxn modelId="{33678D0F-E218-49DE-A7FE-8B4282EE1B07}" type="presParOf" srcId="{6346E340-6B27-47A2-93A8-AA7F0249167F}" destId="{29C42FD2-6503-4F77-8487-9B33E0527141}" srcOrd="3" destOrd="0" presId="urn:microsoft.com/office/officeart/2005/8/layout/pyramid1"/>
    <dgm:cxn modelId="{5DBBD9DD-03C4-45BA-B818-4E70AF7D2AB0}" type="presParOf" srcId="{29C42FD2-6503-4F77-8487-9B33E0527141}" destId="{E6279944-4AC5-4561-B5D0-64EE0E57E695}" srcOrd="0" destOrd="0" presId="urn:microsoft.com/office/officeart/2005/8/layout/pyramid1"/>
    <dgm:cxn modelId="{0A30A20B-147C-46D0-8028-044EC5FEFB16}" type="presParOf" srcId="{29C42FD2-6503-4F77-8487-9B33E0527141}" destId="{2E9D1362-172A-4369-8415-6E089FA67356}" srcOrd="1" destOrd="0" presId="urn:microsoft.com/office/officeart/2005/8/layout/pyramid1"/>
    <dgm:cxn modelId="{6629739C-DFF9-4FED-981E-805B672D0FBF}" type="presParOf" srcId="{6346E340-6B27-47A2-93A8-AA7F0249167F}" destId="{E55855A1-EC9E-41EF-AA5C-B0A6C62BC58F}" srcOrd="4" destOrd="0" presId="urn:microsoft.com/office/officeart/2005/8/layout/pyramid1"/>
    <dgm:cxn modelId="{0397D217-477B-4E88-A040-3CEEAD355F7E}" type="presParOf" srcId="{E55855A1-EC9E-41EF-AA5C-B0A6C62BC58F}" destId="{285279A8-A2FF-4704-92DF-4753853CE322}" srcOrd="0" destOrd="0" presId="urn:microsoft.com/office/officeart/2005/8/layout/pyramid1"/>
    <dgm:cxn modelId="{02168ACE-22E8-4009-A54D-1E9E8F107123}" type="presParOf" srcId="{E55855A1-EC9E-41EF-AA5C-B0A6C62BC58F}" destId="{48B1057C-5EDF-4EC8-9A6B-B059EB7B0F8E}" srcOrd="1" destOrd="0" presId="urn:microsoft.com/office/officeart/2005/8/layout/pyramid1"/>
  </dgm:cxnLst>
  <dgm:bg>
    <a:noFill/>
  </dgm:bg>
  <dgm:whole>
    <a:ln w="9525" cap="flat" cmpd="sng" algn="ctr">
      <a:noFill/>
      <a:prstDash val="solid"/>
      <a:round/>
      <a:headEnd type="none" w="med" len="med"/>
      <a:tailEnd type="none" w="med" len="med"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4F954D-81D4-4546-B08E-448FBA7A18FE}">
      <dsp:nvSpPr>
        <dsp:cNvPr id="0" name=""/>
        <dsp:cNvSpPr/>
      </dsp:nvSpPr>
      <dsp:spPr>
        <a:xfrm>
          <a:off x="1797558" y="0"/>
          <a:ext cx="1225601" cy="1142669"/>
        </a:xfrm>
        <a:prstGeom prst="trapezoid">
          <a:avLst>
            <a:gd name="adj" fmla="val 54417"/>
          </a:avLst>
        </a:prstGeom>
        <a:solidFill>
          <a:schemeClr val="accent1"/>
        </a:solidFill>
        <a:ln w="152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797558" y="0"/>
        <a:ext cx="1225601" cy="1142669"/>
      </dsp:txXfrm>
    </dsp:sp>
    <dsp:sp modelId="{3CE8FECB-ADC6-4195-8C29-ECF1EEE9F8FA}">
      <dsp:nvSpPr>
        <dsp:cNvPr id="0" name=""/>
        <dsp:cNvSpPr/>
      </dsp:nvSpPr>
      <dsp:spPr>
        <a:xfrm>
          <a:off x="1341416" y="1142669"/>
          <a:ext cx="2137886" cy="821692"/>
        </a:xfrm>
        <a:prstGeom prst="trapezoid">
          <a:avLst>
            <a:gd name="adj" fmla="val 54417"/>
          </a:avLst>
        </a:prstGeom>
        <a:solidFill>
          <a:schemeClr val="accent2"/>
        </a:solidFill>
        <a:ln w="152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715546" y="1142669"/>
        <a:ext cx="1389626" cy="821692"/>
      </dsp:txXfrm>
    </dsp:sp>
    <dsp:sp modelId="{753AA43A-5097-42D8-A3EF-20B11215D8F3}">
      <dsp:nvSpPr>
        <dsp:cNvPr id="0" name=""/>
        <dsp:cNvSpPr/>
      </dsp:nvSpPr>
      <dsp:spPr>
        <a:xfrm>
          <a:off x="894277" y="1964362"/>
          <a:ext cx="3032164" cy="821692"/>
        </a:xfrm>
        <a:prstGeom prst="trapezoid">
          <a:avLst>
            <a:gd name="adj" fmla="val 54417"/>
          </a:avLst>
        </a:prstGeom>
        <a:solidFill>
          <a:schemeClr val="accent3"/>
        </a:solidFill>
        <a:ln w="152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424906" y="1964362"/>
        <a:ext cx="1970906" cy="821692"/>
      </dsp:txXfrm>
    </dsp:sp>
    <dsp:sp modelId="{E6279944-4AC5-4561-B5D0-64EE0E57E695}">
      <dsp:nvSpPr>
        <dsp:cNvPr id="0" name=""/>
        <dsp:cNvSpPr/>
      </dsp:nvSpPr>
      <dsp:spPr>
        <a:xfrm>
          <a:off x="447138" y="2786054"/>
          <a:ext cx="3926441" cy="821692"/>
        </a:xfrm>
        <a:prstGeom prst="trapezoid">
          <a:avLst>
            <a:gd name="adj" fmla="val 54417"/>
          </a:avLst>
        </a:prstGeom>
        <a:solidFill>
          <a:schemeClr val="accent4"/>
        </a:solidFill>
        <a:ln w="152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1134266" y="2786054"/>
        <a:ext cx="2552186" cy="821692"/>
      </dsp:txXfrm>
    </dsp:sp>
    <dsp:sp modelId="{285279A8-A2FF-4704-92DF-4753853CE322}">
      <dsp:nvSpPr>
        <dsp:cNvPr id="0" name=""/>
        <dsp:cNvSpPr/>
      </dsp:nvSpPr>
      <dsp:spPr>
        <a:xfrm>
          <a:off x="0" y="3607746"/>
          <a:ext cx="4820719" cy="821692"/>
        </a:xfrm>
        <a:prstGeom prst="trapezoid">
          <a:avLst>
            <a:gd name="adj" fmla="val 54417"/>
          </a:avLst>
        </a:prstGeom>
        <a:solidFill>
          <a:schemeClr val="accent5"/>
        </a:solidFill>
        <a:ln w="152400" cap="flat" cmpd="sng" algn="ctr">
          <a:solidFill>
            <a:schemeClr val="bg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ko-KR" altLang="en-US" sz="1600" b="1" kern="1200" dirty="0">
              <a:latin typeface="Arial" pitchFamily="34" charset="0"/>
              <a:cs typeface="Arial" pitchFamily="34" charset="0"/>
            </a:rPr>
            <a:t> </a:t>
          </a:r>
          <a:r>
            <a:rPr lang="en-US" altLang="ko-KR" sz="1600" b="1" kern="1200" dirty="0">
              <a:latin typeface="Arial" pitchFamily="34" charset="0"/>
              <a:cs typeface="Arial" pitchFamily="34" charset="0"/>
            </a:rPr>
            <a:t> </a:t>
          </a:r>
          <a:endParaRPr lang="en-JM" sz="1600" b="1" kern="1200" dirty="0">
            <a:latin typeface="Arial" pitchFamily="34" charset="0"/>
            <a:cs typeface="Arial" pitchFamily="34" charset="0"/>
          </a:endParaRPr>
        </a:p>
      </dsp:txBody>
      <dsp:txXfrm>
        <a:off x="843625" y="3607746"/>
        <a:ext cx="3133467" cy="8216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212" name="SmartArt Placeholder 13">
            <a:extLst>
              <a:ext uri="{FF2B5EF4-FFF2-40B4-BE49-F238E27FC236}">
                <a16:creationId xmlns:a16="http://schemas.microsoft.com/office/drawing/2014/main" id="{CEDE23CE-6661-4462-80EE-8E34280193E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55531266"/>
              </p:ext>
            </p:extLst>
          </p:nvPr>
        </p:nvGraphicFramePr>
        <p:xfrm>
          <a:off x="955890" y="1707642"/>
          <a:ext cx="4820719" cy="442943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cxnSp>
        <p:nvCxnSpPr>
          <p:cNvPr id="213" name="직선 연결선 2">
            <a:extLst>
              <a:ext uri="{FF2B5EF4-FFF2-40B4-BE49-F238E27FC236}">
                <a16:creationId xmlns:a16="http://schemas.microsoft.com/office/drawing/2014/main" id="{E29C8434-289E-487C-A9A9-B906A42D954E}"/>
              </a:ext>
            </a:extLst>
          </p:cNvPr>
          <p:cNvCxnSpPr/>
          <p:nvPr/>
        </p:nvCxnSpPr>
        <p:spPr>
          <a:xfrm>
            <a:off x="4408458" y="2312977"/>
            <a:ext cx="2016224" cy="0"/>
          </a:xfrm>
          <a:prstGeom prst="line">
            <a:avLst/>
          </a:prstGeom>
          <a:ln w="25400">
            <a:solidFill>
              <a:schemeClr val="accent1"/>
            </a:solidFill>
            <a:prstDash val="solid"/>
            <a:headEnd type="oval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4" name="직선 연결선 24">
            <a:extLst>
              <a:ext uri="{FF2B5EF4-FFF2-40B4-BE49-F238E27FC236}">
                <a16:creationId xmlns:a16="http://schemas.microsoft.com/office/drawing/2014/main" id="{85045490-6035-49A6-B532-25F9B699D1B3}"/>
              </a:ext>
            </a:extLst>
          </p:cNvPr>
          <p:cNvCxnSpPr/>
          <p:nvPr/>
        </p:nvCxnSpPr>
        <p:spPr>
          <a:xfrm>
            <a:off x="4768498" y="3154538"/>
            <a:ext cx="1656184" cy="0"/>
          </a:xfrm>
          <a:prstGeom prst="line">
            <a:avLst/>
          </a:prstGeom>
          <a:ln w="25400">
            <a:solidFill>
              <a:schemeClr val="accent2"/>
            </a:solidFill>
            <a:prstDash val="solid"/>
            <a:headEnd type="oval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5" name="직선 연결선 25">
            <a:extLst>
              <a:ext uri="{FF2B5EF4-FFF2-40B4-BE49-F238E27FC236}">
                <a16:creationId xmlns:a16="http://schemas.microsoft.com/office/drawing/2014/main" id="{C4B3AC73-DF43-4BD5-B23D-BC20DEFC6226}"/>
              </a:ext>
            </a:extLst>
          </p:cNvPr>
          <p:cNvCxnSpPr/>
          <p:nvPr/>
        </p:nvCxnSpPr>
        <p:spPr>
          <a:xfrm>
            <a:off x="5128538" y="3996099"/>
            <a:ext cx="1296144" cy="0"/>
          </a:xfrm>
          <a:prstGeom prst="line">
            <a:avLst/>
          </a:prstGeom>
          <a:ln w="25400">
            <a:solidFill>
              <a:schemeClr val="accent3"/>
            </a:solidFill>
            <a:prstDash val="solid"/>
            <a:headEnd type="oval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직선 연결선 26">
            <a:extLst>
              <a:ext uri="{FF2B5EF4-FFF2-40B4-BE49-F238E27FC236}">
                <a16:creationId xmlns:a16="http://schemas.microsoft.com/office/drawing/2014/main" id="{A47B41F9-5749-4FE7-AFAE-5DAE7D60B422}"/>
              </a:ext>
            </a:extLst>
          </p:cNvPr>
          <p:cNvCxnSpPr/>
          <p:nvPr/>
        </p:nvCxnSpPr>
        <p:spPr>
          <a:xfrm>
            <a:off x="5416570" y="4837660"/>
            <a:ext cx="1008112" cy="0"/>
          </a:xfrm>
          <a:prstGeom prst="line">
            <a:avLst/>
          </a:prstGeom>
          <a:ln w="25400">
            <a:solidFill>
              <a:schemeClr val="accent4"/>
            </a:solidFill>
            <a:prstDash val="solid"/>
            <a:headEnd type="oval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7" name="직선 연결선 27">
            <a:extLst>
              <a:ext uri="{FF2B5EF4-FFF2-40B4-BE49-F238E27FC236}">
                <a16:creationId xmlns:a16="http://schemas.microsoft.com/office/drawing/2014/main" id="{DC95D60B-0F79-489F-9E80-7F6A75DAE1F0}"/>
              </a:ext>
            </a:extLst>
          </p:cNvPr>
          <p:cNvCxnSpPr/>
          <p:nvPr/>
        </p:nvCxnSpPr>
        <p:spPr>
          <a:xfrm>
            <a:off x="5776610" y="5679223"/>
            <a:ext cx="648072" cy="0"/>
          </a:xfrm>
          <a:prstGeom prst="line">
            <a:avLst/>
          </a:prstGeom>
          <a:ln w="25400">
            <a:solidFill>
              <a:schemeClr val="accent5"/>
            </a:solidFill>
            <a:prstDash val="solid"/>
            <a:headEnd type="oval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8" name="Group 19">
            <a:extLst>
              <a:ext uri="{FF2B5EF4-FFF2-40B4-BE49-F238E27FC236}">
                <a16:creationId xmlns:a16="http://schemas.microsoft.com/office/drawing/2014/main" id="{5F4BB97C-D878-4BE8-9F67-84EE855F2D14}"/>
              </a:ext>
            </a:extLst>
          </p:cNvPr>
          <p:cNvGrpSpPr/>
          <p:nvPr/>
        </p:nvGrpSpPr>
        <p:grpSpPr>
          <a:xfrm>
            <a:off x="6739421" y="2794814"/>
            <a:ext cx="4671617" cy="719450"/>
            <a:chOff x="395534" y="3737445"/>
            <a:chExt cx="3972999" cy="719450"/>
          </a:xfrm>
        </p:grpSpPr>
        <p:sp>
          <p:nvSpPr>
            <p:cNvPr id="219" name="TextBox 218">
              <a:extLst>
                <a:ext uri="{FF2B5EF4-FFF2-40B4-BE49-F238E27FC236}">
                  <a16:creationId xmlns:a16="http://schemas.microsoft.com/office/drawing/2014/main" id="{A558709B-851B-4756-B311-C24AA99DE09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0" name="TextBox 219">
              <a:extLst>
                <a:ext uri="{FF2B5EF4-FFF2-40B4-BE49-F238E27FC236}">
                  <a16:creationId xmlns:a16="http://schemas.microsoft.com/office/drawing/2014/main" id="{BA395024-C008-44F6-A1EC-D03B948F6210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21" name="Group 22">
            <a:extLst>
              <a:ext uri="{FF2B5EF4-FFF2-40B4-BE49-F238E27FC236}">
                <a16:creationId xmlns:a16="http://schemas.microsoft.com/office/drawing/2014/main" id="{E4B16D30-FA6D-44C7-B5E4-F5A3BC88FBBD}"/>
              </a:ext>
            </a:extLst>
          </p:cNvPr>
          <p:cNvGrpSpPr/>
          <p:nvPr/>
        </p:nvGrpSpPr>
        <p:grpSpPr>
          <a:xfrm>
            <a:off x="6739421" y="3636376"/>
            <a:ext cx="4671617" cy="719450"/>
            <a:chOff x="395534" y="3737445"/>
            <a:chExt cx="3972999" cy="719450"/>
          </a:xfrm>
        </p:grpSpPr>
        <p:sp>
          <p:nvSpPr>
            <p:cNvPr id="222" name="TextBox 221">
              <a:extLst>
                <a:ext uri="{FF2B5EF4-FFF2-40B4-BE49-F238E27FC236}">
                  <a16:creationId xmlns:a16="http://schemas.microsoft.com/office/drawing/2014/main" id="{A6A090B6-635B-4106-8A6A-83583FCAA53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3" name="TextBox 222">
              <a:extLst>
                <a:ext uri="{FF2B5EF4-FFF2-40B4-BE49-F238E27FC236}">
                  <a16:creationId xmlns:a16="http://schemas.microsoft.com/office/drawing/2014/main" id="{54492D35-2400-400C-9AAD-82A9B82E64C7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24" name="Group 25">
            <a:extLst>
              <a:ext uri="{FF2B5EF4-FFF2-40B4-BE49-F238E27FC236}">
                <a16:creationId xmlns:a16="http://schemas.microsoft.com/office/drawing/2014/main" id="{0246A99F-1A2E-4EDA-8D8A-987F0F32F9B8}"/>
              </a:ext>
            </a:extLst>
          </p:cNvPr>
          <p:cNvGrpSpPr/>
          <p:nvPr/>
        </p:nvGrpSpPr>
        <p:grpSpPr>
          <a:xfrm>
            <a:off x="6739421" y="4477938"/>
            <a:ext cx="4671617" cy="719450"/>
            <a:chOff x="395534" y="3737445"/>
            <a:chExt cx="3972999" cy="719450"/>
          </a:xfrm>
        </p:grpSpPr>
        <p:sp>
          <p:nvSpPr>
            <p:cNvPr id="225" name="TextBox 224">
              <a:extLst>
                <a:ext uri="{FF2B5EF4-FFF2-40B4-BE49-F238E27FC236}">
                  <a16:creationId xmlns:a16="http://schemas.microsoft.com/office/drawing/2014/main" id="{023987B1-DAA8-484B-8C5B-4E0446E45FB7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6" name="TextBox 225">
              <a:extLst>
                <a:ext uri="{FF2B5EF4-FFF2-40B4-BE49-F238E27FC236}">
                  <a16:creationId xmlns:a16="http://schemas.microsoft.com/office/drawing/2014/main" id="{D60EEE3B-2033-498B-9A07-1D6282054C36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27" name="Group 28">
            <a:extLst>
              <a:ext uri="{FF2B5EF4-FFF2-40B4-BE49-F238E27FC236}">
                <a16:creationId xmlns:a16="http://schemas.microsoft.com/office/drawing/2014/main" id="{D09DA53A-22D9-4235-98FA-A11CD9800824}"/>
              </a:ext>
            </a:extLst>
          </p:cNvPr>
          <p:cNvGrpSpPr/>
          <p:nvPr/>
        </p:nvGrpSpPr>
        <p:grpSpPr>
          <a:xfrm>
            <a:off x="6739421" y="5319498"/>
            <a:ext cx="4671617" cy="719450"/>
            <a:chOff x="395534" y="3737445"/>
            <a:chExt cx="3972999" cy="719450"/>
          </a:xfrm>
        </p:grpSpPr>
        <p:sp>
          <p:nvSpPr>
            <p:cNvPr id="228" name="TextBox 227">
              <a:extLst>
                <a:ext uri="{FF2B5EF4-FFF2-40B4-BE49-F238E27FC236}">
                  <a16:creationId xmlns:a16="http://schemas.microsoft.com/office/drawing/2014/main" id="{38671463-18FE-4DAE-A68B-F6589CB9EB33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29" name="TextBox 228">
              <a:extLst>
                <a:ext uri="{FF2B5EF4-FFF2-40B4-BE49-F238E27FC236}">
                  <a16:creationId xmlns:a16="http://schemas.microsoft.com/office/drawing/2014/main" id="{66ADF85E-3764-4C26-9A69-689E0CBA115C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</a:t>
              </a:r>
            </a:p>
          </p:txBody>
        </p:sp>
      </p:grpSp>
      <p:grpSp>
        <p:nvGrpSpPr>
          <p:cNvPr id="230" name="Group 33">
            <a:extLst>
              <a:ext uri="{FF2B5EF4-FFF2-40B4-BE49-F238E27FC236}">
                <a16:creationId xmlns:a16="http://schemas.microsoft.com/office/drawing/2014/main" id="{9B54EFEC-5DA4-4339-A965-1FA9A8C695FC}"/>
              </a:ext>
            </a:extLst>
          </p:cNvPr>
          <p:cNvGrpSpPr/>
          <p:nvPr/>
        </p:nvGrpSpPr>
        <p:grpSpPr>
          <a:xfrm>
            <a:off x="6739421" y="1953252"/>
            <a:ext cx="4671617" cy="719450"/>
            <a:chOff x="395534" y="3737445"/>
            <a:chExt cx="3972999" cy="719450"/>
          </a:xfrm>
        </p:grpSpPr>
        <p:sp>
          <p:nvSpPr>
            <p:cNvPr id="231" name="TextBox 230">
              <a:extLst>
                <a:ext uri="{FF2B5EF4-FFF2-40B4-BE49-F238E27FC236}">
                  <a16:creationId xmlns:a16="http://schemas.microsoft.com/office/drawing/2014/main" id="{0F01AB2E-FB4F-4D9A-BB1A-FA984BA4C66B}"/>
                </a:ext>
              </a:extLst>
            </p:cNvPr>
            <p:cNvSpPr txBox="1"/>
            <p:nvPr/>
          </p:nvSpPr>
          <p:spPr>
            <a:xfrm>
              <a:off x="395534" y="3737445"/>
              <a:ext cx="3972999" cy="27699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Content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232" name="TextBox 231">
              <a:extLst>
                <a:ext uri="{FF2B5EF4-FFF2-40B4-BE49-F238E27FC236}">
                  <a16:creationId xmlns:a16="http://schemas.microsoft.com/office/drawing/2014/main" id="{2807FB85-79D0-4789-A8D5-283689E9D372}"/>
                </a:ext>
              </a:extLst>
            </p:cNvPr>
            <p:cNvSpPr txBox="1"/>
            <p:nvPr/>
          </p:nvSpPr>
          <p:spPr>
            <a:xfrm>
              <a:off x="395536" y="3995230"/>
              <a:ext cx="397299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</p:grpSp>
      <p:sp>
        <p:nvSpPr>
          <p:cNvPr id="233" name="Isosceles Triangle 8">
            <a:extLst>
              <a:ext uri="{FF2B5EF4-FFF2-40B4-BE49-F238E27FC236}">
                <a16:creationId xmlns:a16="http://schemas.microsoft.com/office/drawing/2014/main" id="{B6D96083-9A10-4163-AF77-C66490A5FEC4}"/>
              </a:ext>
            </a:extLst>
          </p:cNvPr>
          <p:cNvSpPr/>
          <p:nvPr/>
        </p:nvSpPr>
        <p:spPr>
          <a:xfrm rot="16200000">
            <a:off x="3203070" y="5496374"/>
            <a:ext cx="340647" cy="406141"/>
          </a:xfrm>
          <a:custGeom>
            <a:avLst/>
            <a:gdLst/>
            <a:ahLst/>
            <a:cxnLst/>
            <a:rect l="l" t="t" r="r" b="b"/>
            <a:pathLst>
              <a:path w="2708011" h="3228660">
                <a:moveTo>
                  <a:pt x="1895121" y="2005092"/>
                </a:moveTo>
                <a:cubicBezTo>
                  <a:pt x="1769067" y="2196199"/>
                  <a:pt x="1559641" y="2315968"/>
                  <a:pt x="1331007" y="2327705"/>
                </a:cubicBezTo>
                <a:cubicBezTo>
                  <a:pt x="1102373" y="2339443"/>
                  <a:pt x="881783" y="2241749"/>
                  <a:pt x="736821" y="2064556"/>
                </a:cubicBezTo>
                <a:lnTo>
                  <a:pt x="885891" y="1942602"/>
                </a:lnTo>
                <a:cubicBezTo>
                  <a:pt x="992076" y="2072396"/>
                  <a:pt x="1153658" y="2143956"/>
                  <a:pt x="1321132" y="2135359"/>
                </a:cubicBezTo>
                <a:cubicBezTo>
                  <a:pt x="1488607" y="2126761"/>
                  <a:pt x="1642011" y="2039030"/>
                  <a:pt x="1734346" y="1899045"/>
                </a:cubicBezTo>
                <a:close/>
                <a:moveTo>
                  <a:pt x="2315256" y="2179725"/>
                </a:moveTo>
                <a:cubicBezTo>
                  <a:pt x="2124977" y="2519973"/>
                  <a:pt x="1777729" y="2743099"/>
                  <a:pt x="1389179" y="2774782"/>
                </a:cubicBezTo>
                <a:cubicBezTo>
                  <a:pt x="1000629" y="2806465"/>
                  <a:pt x="621821" y="2642541"/>
                  <a:pt x="378934" y="2337614"/>
                </a:cubicBezTo>
                <a:lnTo>
                  <a:pt x="519502" y="2225645"/>
                </a:lnTo>
                <a:cubicBezTo>
                  <a:pt x="725082" y="2483736"/>
                  <a:pt x="1045705" y="2622480"/>
                  <a:pt x="1374574" y="2595664"/>
                </a:cubicBezTo>
                <a:cubicBezTo>
                  <a:pt x="1703443" y="2568848"/>
                  <a:pt x="1997353" y="2379994"/>
                  <a:pt x="2158406" y="2092008"/>
                </a:cubicBezTo>
                <a:close/>
                <a:moveTo>
                  <a:pt x="2315941" y="1615003"/>
                </a:moveTo>
                <a:lnTo>
                  <a:pt x="272242" y="1615003"/>
                </a:lnTo>
                <a:lnTo>
                  <a:pt x="872561" y="666216"/>
                </a:lnTo>
                <a:lnTo>
                  <a:pt x="872561" y="219906"/>
                </a:lnTo>
                <a:cubicBezTo>
                  <a:pt x="872561" y="98674"/>
                  <a:pt x="970839" y="396"/>
                  <a:pt x="1092071" y="396"/>
                </a:cubicBezTo>
                <a:lnTo>
                  <a:pt x="1293841" y="396"/>
                </a:lnTo>
                <a:lnTo>
                  <a:pt x="1294092" y="0"/>
                </a:lnTo>
                <a:lnTo>
                  <a:pt x="1294343" y="396"/>
                </a:lnTo>
                <a:lnTo>
                  <a:pt x="1470231" y="396"/>
                </a:lnTo>
                <a:cubicBezTo>
                  <a:pt x="1591463" y="396"/>
                  <a:pt x="1689741" y="98674"/>
                  <a:pt x="1689741" y="219906"/>
                </a:cubicBezTo>
                <a:lnTo>
                  <a:pt x="1689741" y="625313"/>
                </a:lnTo>
                <a:close/>
                <a:moveTo>
                  <a:pt x="2708011" y="2399368"/>
                </a:moveTo>
                <a:cubicBezTo>
                  <a:pt x="2440740" y="2877288"/>
                  <a:pt x="1950128" y="3187847"/>
                  <a:pt x="1403807" y="3224932"/>
                </a:cubicBezTo>
                <a:cubicBezTo>
                  <a:pt x="857486" y="3262017"/>
                  <a:pt x="329406" y="3020609"/>
                  <a:pt x="0" y="2583191"/>
                </a:cubicBezTo>
                <a:lnTo>
                  <a:pt x="143153" y="2475389"/>
                </a:lnTo>
                <a:cubicBezTo>
                  <a:pt x="436120" y="2864419"/>
                  <a:pt x="905784" y="3079123"/>
                  <a:pt x="1391671" y="3046140"/>
                </a:cubicBezTo>
                <a:cubicBezTo>
                  <a:pt x="1877558" y="3013157"/>
                  <a:pt x="2313899" y="2736952"/>
                  <a:pt x="2551604" y="2311899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4" name="Round Same Side Corner Rectangle 11">
            <a:extLst>
              <a:ext uri="{FF2B5EF4-FFF2-40B4-BE49-F238E27FC236}">
                <a16:creationId xmlns:a16="http://schemas.microsoft.com/office/drawing/2014/main" id="{F59DB4B2-C0EA-4222-ACB0-A5676D4E4826}"/>
              </a:ext>
            </a:extLst>
          </p:cNvPr>
          <p:cNvSpPr>
            <a:spLocks noChangeAspect="1"/>
          </p:cNvSpPr>
          <p:nvPr/>
        </p:nvSpPr>
        <p:spPr>
          <a:xfrm rot="9900000">
            <a:off x="3175393" y="3132422"/>
            <a:ext cx="396000" cy="336326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5" name="Rounded Rectangle 27">
            <a:extLst>
              <a:ext uri="{FF2B5EF4-FFF2-40B4-BE49-F238E27FC236}">
                <a16:creationId xmlns:a16="http://schemas.microsoft.com/office/drawing/2014/main" id="{F7F39989-CBF7-4E0C-A594-2D47AD6224A4}"/>
              </a:ext>
            </a:extLst>
          </p:cNvPr>
          <p:cNvSpPr/>
          <p:nvPr/>
        </p:nvSpPr>
        <p:spPr>
          <a:xfrm>
            <a:off x="3200195" y="2312977"/>
            <a:ext cx="346396" cy="266079"/>
          </a:xfrm>
          <a:custGeom>
            <a:avLst/>
            <a:gdLst/>
            <a:ahLst/>
            <a:cxnLst/>
            <a:rect l="l" t="t" r="r" b="b"/>
            <a:pathLst>
              <a:path w="3186824" h="2447912">
                <a:moveTo>
                  <a:pt x="1917737" y="1021643"/>
                </a:moveTo>
                <a:cubicBezTo>
                  <a:pt x="2188548" y="1021643"/>
                  <a:pt x="2408083" y="1241178"/>
                  <a:pt x="2408083" y="1511989"/>
                </a:cubicBezTo>
                <a:cubicBezTo>
                  <a:pt x="2408083" y="1782800"/>
                  <a:pt x="2188548" y="2002335"/>
                  <a:pt x="1917737" y="2002335"/>
                </a:cubicBezTo>
                <a:cubicBezTo>
                  <a:pt x="1646926" y="2002335"/>
                  <a:pt x="1427391" y="1782800"/>
                  <a:pt x="1427391" y="1511989"/>
                </a:cubicBezTo>
                <a:cubicBezTo>
                  <a:pt x="1427391" y="1241178"/>
                  <a:pt x="1646926" y="1021643"/>
                  <a:pt x="1917737" y="1021643"/>
                </a:cubicBezTo>
                <a:close/>
                <a:moveTo>
                  <a:pt x="1917737" y="827913"/>
                </a:moveTo>
                <a:cubicBezTo>
                  <a:pt x="1539932" y="827913"/>
                  <a:pt x="1233661" y="1134184"/>
                  <a:pt x="1233661" y="1511989"/>
                </a:cubicBezTo>
                <a:cubicBezTo>
                  <a:pt x="1233661" y="1889794"/>
                  <a:pt x="1539932" y="2196065"/>
                  <a:pt x="1917737" y="2196065"/>
                </a:cubicBezTo>
                <a:cubicBezTo>
                  <a:pt x="2295542" y="2196065"/>
                  <a:pt x="2601813" y="1889794"/>
                  <a:pt x="2601813" y="1511989"/>
                </a:cubicBezTo>
                <a:cubicBezTo>
                  <a:pt x="2601813" y="1134184"/>
                  <a:pt x="2295542" y="827913"/>
                  <a:pt x="1917737" y="827913"/>
                </a:cubicBezTo>
                <a:close/>
                <a:moveTo>
                  <a:pt x="1112286" y="675885"/>
                </a:moveTo>
                <a:lnTo>
                  <a:pt x="1112286" y="830188"/>
                </a:lnTo>
                <a:lnTo>
                  <a:pt x="1328310" y="830188"/>
                </a:lnTo>
                <a:lnTo>
                  <a:pt x="1328310" y="675885"/>
                </a:lnTo>
                <a:close/>
                <a:moveTo>
                  <a:pt x="2586084" y="626422"/>
                </a:moveTo>
                <a:lnTo>
                  <a:pt x="2586084" y="830188"/>
                </a:lnTo>
                <a:lnTo>
                  <a:pt x="3001340" y="830188"/>
                </a:lnTo>
                <a:lnTo>
                  <a:pt x="3001340" y="626422"/>
                </a:lnTo>
                <a:close/>
                <a:moveTo>
                  <a:pt x="1593701" y="108218"/>
                </a:moveTo>
                <a:lnTo>
                  <a:pt x="1593701" y="432905"/>
                </a:lnTo>
                <a:lnTo>
                  <a:pt x="2241773" y="432905"/>
                </a:lnTo>
                <a:lnTo>
                  <a:pt x="2241773" y="108218"/>
                </a:lnTo>
                <a:close/>
                <a:moveTo>
                  <a:pt x="1452512" y="0"/>
                </a:moveTo>
                <a:lnTo>
                  <a:pt x="2382963" y="0"/>
                </a:lnTo>
                <a:cubicBezTo>
                  <a:pt x="2433311" y="0"/>
                  <a:pt x="2474127" y="40816"/>
                  <a:pt x="2474127" y="91164"/>
                </a:cubicBezTo>
                <a:lnTo>
                  <a:pt x="2474127" y="432905"/>
                </a:lnTo>
                <a:lnTo>
                  <a:pt x="2933014" y="432905"/>
                </a:lnTo>
                <a:cubicBezTo>
                  <a:pt x="3073189" y="432905"/>
                  <a:pt x="3186824" y="546540"/>
                  <a:pt x="3186824" y="686715"/>
                </a:cubicBezTo>
                <a:lnTo>
                  <a:pt x="3186824" y="2194102"/>
                </a:lnTo>
                <a:cubicBezTo>
                  <a:pt x="3186824" y="2334277"/>
                  <a:pt x="3073189" y="2447912"/>
                  <a:pt x="2933014" y="2447912"/>
                </a:cubicBezTo>
                <a:lnTo>
                  <a:pt x="253810" y="2447912"/>
                </a:lnTo>
                <a:cubicBezTo>
                  <a:pt x="113635" y="2447912"/>
                  <a:pt x="0" y="2334277"/>
                  <a:pt x="0" y="2194102"/>
                </a:cubicBezTo>
                <a:lnTo>
                  <a:pt x="0" y="686715"/>
                </a:lnTo>
                <a:cubicBezTo>
                  <a:pt x="0" y="546540"/>
                  <a:pt x="113635" y="432905"/>
                  <a:pt x="253810" y="432905"/>
                </a:cubicBezTo>
                <a:lnTo>
                  <a:pt x="307082" y="432905"/>
                </a:lnTo>
                <a:lnTo>
                  <a:pt x="307082" y="313169"/>
                </a:lnTo>
                <a:cubicBezTo>
                  <a:pt x="307082" y="287995"/>
                  <a:pt x="327490" y="267587"/>
                  <a:pt x="352664" y="267587"/>
                </a:cubicBezTo>
                <a:lnTo>
                  <a:pt x="817888" y="267587"/>
                </a:lnTo>
                <a:cubicBezTo>
                  <a:pt x="843062" y="267587"/>
                  <a:pt x="863470" y="287995"/>
                  <a:pt x="863470" y="313169"/>
                </a:cubicBezTo>
                <a:lnTo>
                  <a:pt x="863470" y="432905"/>
                </a:lnTo>
                <a:lnTo>
                  <a:pt x="1361348" y="432905"/>
                </a:lnTo>
                <a:lnTo>
                  <a:pt x="1361348" y="91164"/>
                </a:lnTo>
                <a:cubicBezTo>
                  <a:pt x="1361348" y="40816"/>
                  <a:pt x="1402164" y="0"/>
                  <a:pt x="145251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6" name="Rectangle 16">
            <a:extLst>
              <a:ext uri="{FF2B5EF4-FFF2-40B4-BE49-F238E27FC236}">
                <a16:creationId xmlns:a16="http://schemas.microsoft.com/office/drawing/2014/main" id="{BEC60972-E940-42BA-B8FB-ADDBDE37FE4B}"/>
              </a:ext>
            </a:extLst>
          </p:cNvPr>
          <p:cNvSpPr/>
          <p:nvPr/>
        </p:nvSpPr>
        <p:spPr>
          <a:xfrm>
            <a:off x="3176334" y="4809061"/>
            <a:ext cx="394118" cy="259020"/>
          </a:xfrm>
          <a:custGeom>
            <a:avLst/>
            <a:gdLst/>
            <a:ahLst/>
            <a:cxnLst/>
            <a:rect l="l" t="t" r="r" b="b"/>
            <a:pathLst>
              <a:path w="3240006" h="2129375">
                <a:moveTo>
                  <a:pt x="1916836" y="454558"/>
                </a:moveTo>
                <a:cubicBezTo>
                  <a:pt x="2018418" y="454558"/>
                  <a:pt x="2100766" y="536906"/>
                  <a:pt x="2100766" y="638488"/>
                </a:cubicBezTo>
                <a:cubicBezTo>
                  <a:pt x="2100766" y="740070"/>
                  <a:pt x="2018418" y="822418"/>
                  <a:pt x="1916836" y="822418"/>
                </a:cubicBezTo>
                <a:cubicBezTo>
                  <a:pt x="1815254" y="822418"/>
                  <a:pt x="1732906" y="740070"/>
                  <a:pt x="1732906" y="638488"/>
                </a:cubicBezTo>
                <a:cubicBezTo>
                  <a:pt x="1732906" y="536906"/>
                  <a:pt x="1815254" y="454558"/>
                  <a:pt x="1916836" y="454558"/>
                </a:cubicBezTo>
                <a:close/>
                <a:moveTo>
                  <a:pt x="1197545" y="272737"/>
                </a:moveTo>
                <a:lnTo>
                  <a:pt x="1861974" y="1458536"/>
                </a:lnTo>
                <a:lnTo>
                  <a:pt x="2263096" y="848801"/>
                </a:lnTo>
                <a:lnTo>
                  <a:pt x="2919562" y="1846679"/>
                </a:lnTo>
                <a:lnTo>
                  <a:pt x="2079459" y="1846679"/>
                </a:lnTo>
                <a:lnTo>
                  <a:pt x="1606629" y="1846679"/>
                </a:lnTo>
                <a:lnTo>
                  <a:pt x="315630" y="1846679"/>
                </a:lnTo>
                <a:close/>
                <a:moveTo>
                  <a:pt x="180003" y="164687"/>
                </a:moveTo>
                <a:lnTo>
                  <a:pt x="180003" y="1964687"/>
                </a:lnTo>
                <a:lnTo>
                  <a:pt x="3060003" y="1964687"/>
                </a:lnTo>
                <a:lnTo>
                  <a:pt x="3060003" y="164687"/>
                </a:lnTo>
                <a:close/>
                <a:moveTo>
                  <a:pt x="0" y="0"/>
                </a:moveTo>
                <a:lnTo>
                  <a:pt x="3240006" y="0"/>
                </a:lnTo>
                <a:lnTo>
                  <a:pt x="3240006" y="2129375"/>
                </a:lnTo>
                <a:lnTo>
                  <a:pt x="0" y="2129375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sp>
        <p:nvSpPr>
          <p:cNvPr id="237" name="Oval 21">
            <a:extLst>
              <a:ext uri="{FF2B5EF4-FFF2-40B4-BE49-F238E27FC236}">
                <a16:creationId xmlns:a16="http://schemas.microsoft.com/office/drawing/2014/main" id="{31FBDE30-1882-4482-B33E-45710ABEBE82}"/>
              </a:ext>
            </a:extLst>
          </p:cNvPr>
          <p:cNvSpPr>
            <a:spLocks noChangeAspect="1"/>
          </p:cNvSpPr>
          <p:nvPr/>
        </p:nvSpPr>
        <p:spPr>
          <a:xfrm>
            <a:off x="3182441" y="3894161"/>
            <a:ext cx="381905" cy="385094"/>
          </a:xfrm>
          <a:custGeom>
            <a:avLst/>
            <a:gdLst/>
            <a:ahLst/>
            <a:cxnLst/>
            <a:rect l="l" t="t" r="r" b="b"/>
            <a:pathLst>
              <a:path w="1652142" h="1665940">
                <a:moveTo>
                  <a:pt x="898689" y="548008"/>
                </a:moveTo>
                <a:cubicBezTo>
                  <a:pt x="737950" y="504938"/>
                  <a:pt x="572731" y="600328"/>
                  <a:pt x="529661" y="761066"/>
                </a:cubicBezTo>
                <a:cubicBezTo>
                  <a:pt x="486591" y="921805"/>
                  <a:pt x="581980" y="1087025"/>
                  <a:pt x="742719" y="1130094"/>
                </a:cubicBezTo>
                <a:cubicBezTo>
                  <a:pt x="903458" y="1173164"/>
                  <a:pt x="1068677" y="1077775"/>
                  <a:pt x="1111747" y="917036"/>
                </a:cubicBezTo>
                <a:cubicBezTo>
                  <a:pt x="1154817" y="756297"/>
                  <a:pt x="1059428" y="591077"/>
                  <a:pt x="898689" y="548008"/>
                </a:cubicBezTo>
                <a:close/>
                <a:moveTo>
                  <a:pt x="952303" y="347916"/>
                </a:moveTo>
                <a:cubicBezTo>
                  <a:pt x="1223549" y="420596"/>
                  <a:pt x="1384519" y="699404"/>
                  <a:pt x="1311839" y="970650"/>
                </a:cubicBezTo>
                <a:cubicBezTo>
                  <a:pt x="1239159" y="1241896"/>
                  <a:pt x="960351" y="1402866"/>
                  <a:pt x="689105" y="1330186"/>
                </a:cubicBezTo>
                <a:cubicBezTo>
                  <a:pt x="417859" y="1257506"/>
                  <a:pt x="256889" y="978698"/>
                  <a:pt x="329569" y="707451"/>
                </a:cubicBezTo>
                <a:cubicBezTo>
                  <a:pt x="402249" y="436205"/>
                  <a:pt x="681057" y="275235"/>
                  <a:pt x="952303" y="347916"/>
                </a:cubicBezTo>
                <a:close/>
                <a:moveTo>
                  <a:pt x="971799" y="275155"/>
                </a:moveTo>
                <a:cubicBezTo>
                  <a:pt x="660368" y="191707"/>
                  <a:pt x="340256" y="376524"/>
                  <a:pt x="256808" y="687955"/>
                </a:cubicBezTo>
                <a:cubicBezTo>
                  <a:pt x="173361" y="999387"/>
                  <a:pt x="358178" y="1319499"/>
                  <a:pt x="669609" y="1402947"/>
                </a:cubicBezTo>
                <a:cubicBezTo>
                  <a:pt x="981040" y="1486395"/>
                  <a:pt x="1301152" y="1301577"/>
                  <a:pt x="1384600" y="990146"/>
                </a:cubicBezTo>
                <a:cubicBezTo>
                  <a:pt x="1468047" y="678715"/>
                  <a:pt x="1283230" y="358603"/>
                  <a:pt x="971799" y="275155"/>
                </a:cubicBezTo>
                <a:close/>
                <a:moveTo>
                  <a:pt x="1652142" y="394531"/>
                </a:moveTo>
                <a:lnTo>
                  <a:pt x="1649662" y="403784"/>
                </a:lnTo>
                <a:lnTo>
                  <a:pt x="1647140" y="399895"/>
                </a:lnTo>
                <a:close/>
                <a:moveTo>
                  <a:pt x="1158157" y="65026"/>
                </a:moveTo>
                <a:lnTo>
                  <a:pt x="1154679" y="271718"/>
                </a:lnTo>
                <a:lnTo>
                  <a:pt x="1148331" y="270017"/>
                </a:lnTo>
                <a:cubicBezTo>
                  <a:pt x="1200055" y="299127"/>
                  <a:pt x="1246804" y="334821"/>
                  <a:pt x="1286346" y="377149"/>
                </a:cubicBezTo>
                <a:lnTo>
                  <a:pt x="1470353" y="331395"/>
                </a:lnTo>
                <a:lnTo>
                  <a:pt x="1588305" y="553229"/>
                </a:lnTo>
                <a:lnTo>
                  <a:pt x="1457194" y="671432"/>
                </a:lnTo>
                <a:cubicBezTo>
                  <a:pt x="1473630" y="731297"/>
                  <a:pt x="1481376" y="793983"/>
                  <a:pt x="1478595" y="857704"/>
                </a:cubicBezTo>
                <a:lnTo>
                  <a:pt x="1642362" y="948616"/>
                </a:lnTo>
                <a:lnTo>
                  <a:pt x="1577335" y="1191298"/>
                </a:lnTo>
                <a:lnTo>
                  <a:pt x="1378614" y="1187955"/>
                </a:lnTo>
                <a:cubicBezTo>
                  <a:pt x="1353489" y="1229936"/>
                  <a:pt x="1323048" y="1267799"/>
                  <a:pt x="1288939" y="1301599"/>
                </a:cubicBezTo>
                <a:lnTo>
                  <a:pt x="1354201" y="1471932"/>
                </a:lnTo>
                <a:lnTo>
                  <a:pt x="1148396" y="1616039"/>
                </a:lnTo>
                <a:lnTo>
                  <a:pt x="992294" y="1480516"/>
                </a:lnTo>
                <a:lnTo>
                  <a:pt x="1011291" y="1467215"/>
                </a:lnTo>
                <a:cubicBezTo>
                  <a:pt x="951500" y="1486565"/>
                  <a:pt x="888271" y="1495869"/>
                  <a:pt x="823805" y="1495510"/>
                </a:cubicBezTo>
                <a:lnTo>
                  <a:pt x="729193" y="1665940"/>
                </a:lnTo>
                <a:lnTo>
                  <a:pt x="486511" y="1600914"/>
                </a:lnTo>
                <a:lnTo>
                  <a:pt x="489790" y="1406012"/>
                </a:lnTo>
                <a:cubicBezTo>
                  <a:pt x="438364" y="1376702"/>
                  <a:pt x="391917" y="1340859"/>
                  <a:pt x="352658" y="1298452"/>
                </a:cubicBezTo>
                <a:lnTo>
                  <a:pt x="355803" y="1305197"/>
                </a:lnTo>
                <a:lnTo>
                  <a:pt x="152856" y="1344512"/>
                </a:lnTo>
                <a:lnTo>
                  <a:pt x="46675" y="1116809"/>
                </a:lnTo>
                <a:lnTo>
                  <a:pt x="183929" y="1005520"/>
                </a:lnTo>
                <a:cubicBezTo>
                  <a:pt x="169279" y="951824"/>
                  <a:pt x="161626" y="895865"/>
                  <a:pt x="161615" y="838915"/>
                </a:cubicBezTo>
                <a:lnTo>
                  <a:pt x="0" y="749197"/>
                </a:lnTo>
                <a:lnTo>
                  <a:pt x="65026" y="506515"/>
                </a:lnTo>
                <a:lnTo>
                  <a:pt x="250227" y="509630"/>
                </a:lnTo>
                <a:cubicBezTo>
                  <a:pt x="275353" y="465291"/>
                  <a:pt x="305693" y="424864"/>
                  <a:pt x="340015" y="388679"/>
                </a:cubicBezTo>
                <a:lnTo>
                  <a:pt x="277984" y="197357"/>
                </a:lnTo>
                <a:lnTo>
                  <a:pt x="491050" y="64219"/>
                </a:lnTo>
                <a:lnTo>
                  <a:pt x="639843" y="207726"/>
                </a:lnTo>
                <a:lnTo>
                  <a:pt x="638348" y="208660"/>
                </a:lnTo>
                <a:cubicBezTo>
                  <a:pt x="696840" y="190256"/>
                  <a:pt x="758594" y="181748"/>
                  <a:pt x="821488" y="182440"/>
                </a:cubicBezTo>
                <a:lnTo>
                  <a:pt x="815140" y="180739"/>
                </a:lnTo>
                <a:lnTo>
                  <a:pt x="915476" y="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11182</TotalTime>
  <Words>119</Words>
  <Application>Microsoft Office PowerPoint</Application>
  <PresentationFormat>와이드스크린</PresentationFormat>
  <Paragraphs>17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16</cp:revision>
  <dcterms:created xsi:type="dcterms:W3CDTF">2018-02-18T19:39:47Z</dcterms:created>
  <dcterms:modified xsi:type="dcterms:W3CDTF">2018-03-30T02:00:37Z</dcterms:modified>
</cp:coreProperties>
</file>