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3024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xmlns="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xmlns="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 PPT Templates: Allppt.com</a:t>
            </a:r>
            <a:endParaRPr lang="en-US" dirty="0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 smtClean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943315" y="3396516"/>
            <a:ext cx="1187644" cy="1237333"/>
            <a:chOff x="724537" y="3258286"/>
            <a:chExt cx="1187644" cy="1237333"/>
          </a:xfrm>
        </p:grpSpPr>
        <p:sp>
          <p:nvSpPr>
            <p:cNvPr id="6" name="Rounded Rectangle 5"/>
            <p:cNvSpPr/>
            <p:nvPr/>
          </p:nvSpPr>
          <p:spPr>
            <a:xfrm>
              <a:off x="724537" y="3258286"/>
              <a:ext cx="1064066" cy="1064066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915494" y="4117515"/>
              <a:ext cx="996687" cy="378104"/>
              <a:chOff x="1271057" y="3783817"/>
              <a:chExt cx="996687" cy="378104"/>
            </a:xfrm>
            <a:solidFill>
              <a:srgbClr val="262626"/>
            </a:solidFill>
          </p:grpSpPr>
          <p:sp>
            <p:nvSpPr>
              <p:cNvPr id="8" name="Rectangle 7"/>
              <p:cNvSpPr/>
              <p:nvPr/>
            </p:nvSpPr>
            <p:spPr>
              <a:xfrm>
                <a:off x="1271057" y="3783817"/>
                <a:ext cx="996687" cy="378104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343065" y="3834370"/>
                <a:ext cx="852670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bg1"/>
                    </a:solidFill>
                  </a:rPr>
                  <a:t>Contents</a:t>
                </a:r>
                <a:endParaRPr lang="ko-KR" altLang="en-US" sz="1200"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0" name="Group 9"/>
          <p:cNvGrpSpPr/>
          <p:nvPr/>
        </p:nvGrpSpPr>
        <p:grpSpPr>
          <a:xfrm>
            <a:off x="7619409" y="3396516"/>
            <a:ext cx="1266047" cy="1237333"/>
            <a:chOff x="7081717" y="3258286"/>
            <a:chExt cx="1266047" cy="1237333"/>
          </a:xfrm>
        </p:grpSpPr>
        <p:sp>
          <p:nvSpPr>
            <p:cNvPr id="11" name="Rounded Rectangle 10"/>
            <p:cNvSpPr/>
            <p:nvPr/>
          </p:nvSpPr>
          <p:spPr>
            <a:xfrm>
              <a:off x="7081717" y="3258286"/>
              <a:ext cx="1064066" cy="1064066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351077" y="4117515"/>
              <a:ext cx="996687" cy="378104"/>
              <a:chOff x="1271057" y="3783817"/>
              <a:chExt cx="996687" cy="378104"/>
            </a:xfrm>
            <a:solidFill>
              <a:srgbClr val="F07927"/>
            </a:solidFill>
          </p:grpSpPr>
          <p:sp>
            <p:nvSpPr>
              <p:cNvPr id="13" name="Rectangle 12"/>
              <p:cNvSpPr/>
              <p:nvPr/>
            </p:nvSpPr>
            <p:spPr>
              <a:xfrm>
                <a:off x="1271057" y="3783817"/>
                <a:ext cx="996687" cy="378104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1343065" y="3834370"/>
                <a:ext cx="852670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bg1"/>
                    </a:solidFill>
                  </a:rPr>
                  <a:t>Contents</a:t>
                </a:r>
                <a:endParaRPr lang="ko-KR" altLang="en-US" sz="1200"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5" name="Group 14"/>
          <p:cNvGrpSpPr/>
          <p:nvPr/>
        </p:nvGrpSpPr>
        <p:grpSpPr>
          <a:xfrm>
            <a:off x="4242160" y="3396516"/>
            <a:ext cx="1226846" cy="1237333"/>
            <a:chOff x="3903127" y="3258286"/>
            <a:chExt cx="1226846" cy="1237333"/>
          </a:xfrm>
        </p:grpSpPr>
        <p:sp>
          <p:nvSpPr>
            <p:cNvPr id="16" name="Rounded Rectangle 15"/>
            <p:cNvSpPr/>
            <p:nvPr/>
          </p:nvSpPr>
          <p:spPr>
            <a:xfrm>
              <a:off x="3903127" y="3258286"/>
              <a:ext cx="1064066" cy="1064066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4133286" y="4117515"/>
              <a:ext cx="996687" cy="378104"/>
              <a:chOff x="1271057" y="3783817"/>
              <a:chExt cx="996687" cy="378104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271057" y="3783817"/>
                <a:ext cx="996687" cy="3781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343065" y="3834370"/>
                <a:ext cx="852670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bg1"/>
                    </a:solidFill>
                  </a:rPr>
                  <a:t>Contents</a:t>
                </a:r>
                <a:endParaRPr lang="ko-KR" altLang="en-US" sz="1200"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0" name="Group 19"/>
          <p:cNvGrpSpPr/>
          <p:nvPr/>
        </p:nvGrpSpPr>
        <p:grpSpPr>
          <a:xfrm>
            <a:off x="2582937" y="3213549"/>
            <a:ext cx="1207245" cy="1247032"/>
            <a:chOff x="2313832" y="3075320"/>
            <a:chExt cx="1207245" cy="1247032"/>
          </a:xfrm>
        </p:grpSpPr>
        <p:sp>
          <p:nvSpPr>
            <p:cNvPr id="21" name="Rounded Rectangle 20"/>
            <p:cNvSpPr/>
            <p:nvPr/>
          </p:nvSpPr>
          <p:spPr>
            <a:xfrm>
              <a:off x="2313832" y="3258286"/>
              <a:ext cx="1064066" cy="1064066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22" name="Group 21"/>
            <p:cNvGrpSpPr/>
            <p:nvPr/>
          </p:nvGrpSpPr>
          <p:grpSpPr>
            <a:xfrm>
              <a:off x="2524390" y="3075320"/>
              <a:ext cx="996687" cy="378104"/>
              <a:chOff x="1271057" y="3783817"/>
              <a:chExt cx="996687" cy="378104"/>
            </a:xfrm>
          </p:grpSpPr>
          <p:sp>
            <p:nvSpPr>
              <p:cNvPr id="23" name="Rectangle 22"/>
              <p:cNvSpPr/>
              <p:nvPr/>
            </p:nvSpPr>
            <p:spPr>
              <a:xfrm>
                <a:off x="1271057" y="3783817"/>
                <a:ext cx="996687" cy="378104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1343065" y="3834370"/>
                <a:ext cx="852670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bg1"/>
                    </a:solidFill>
                  </a:rPr>
                  <a:t>Contents</a:t>
                </a:r>
                <a:endParaRPr lang="ko-KR" altLang="en-US" sz="1200"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24"/>
          <p:cNvGrpSpPr/>
          <p:nvPr/>
        </p:nvGrpSpPr>
        <p:grpSpPr>
          <a:xfrm>
            <a:off x="5920984" y="3213549"/>
            <a:ext cx="1246447" cy="1247032"/>
            <a:chOff x="5492422" y="3075320"/>
            <a:chExt cx="1246447" cy="1247032"/>
          </a:xfrm>
        </p:grpSpPr>
        <p:sp>
          <p:nvSpPr>
            <p:cNvPr id="26" name="Rounded Rectangle 25"/>
            <p:cNvSpPr/>
            <p:nvPr/>
          </p:nvSpPr>
          <p:spPr>
            <a:xfrm>
              <a:off x="5492422" y="3258286"/>
              <a:ext cx="1064066" cy="1064066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5742182" y="3075320"/>
              <a:ext cx="996687" cy="378104"/>
              <a:chOff x="1271057" y="3783817"/>
              <a:chExt cx="996687" cy="378104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1271057" y="3783817"/>
                <a:ext cx="996687" cy="378104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1343065" y="3834370"/>
                <a:ext cx="852670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bg1"/>
                    </a:solidFill>
                  </a:rPr>
                  <a:t>Contents</a:t>
                </a:r>
                <a:endParaRPr lang="ko-KR" altLang="en-US" sz="1200"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30" name="Oval 21"/>
          <p:cNvSpPr/>
          <p:nvPr/>
        </p:nvSpPr>
        <p:spPr>
          <a:xfrm rot="20700000">
            <a:off x="1220369" y="3705077"/>
            <a:ext cx="509958" cy="446942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1" name="Isosceles Triangle 41"/>
          <p:cNvSpPr/>
          <p:nvPr/>
        </p:nvSpPr>
        <p:spPr>
          <a:xfrm>
            <a:off x="2979273" y="3742067"/>
            <a:ext cx="312213" cy="448474"/>
          </a:xfrm>
          <a:custGeom>
            <a:avLst/>
            <a:gdLst>
              <a:gd name="connsiteX0" fmla="*/ 1367278 w 2736000"/>
              <a:gd name="connsiteY0" fmla="*/ 2273826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67278 w 2736000"/>
              <a:gd name="connsiteY5" fmla="*/ 2273826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273826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67278 w 2736000"/>
              <a:gd name="connsiteY5" fmla="*/ 2273826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54231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54231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54231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45026 w 2736000"/>
              <a:gd name="connsiteY1" fmla="*/ 2558281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45026 w 2736000"/>
              <a:gd name="connsiteY1" fmla="*/ 2558281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66505 w 2736000"/>
              <a:gd name="connsiteY1" fmla="*/ 257362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66505 w 2736000"/>
              <a:gd name="connsiteY1" fmla="*/ 257362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63436 w 2736000"/>
              <a:gd name="connsiteY1" fmla="*/ 2564418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32752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26615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26615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26615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2576 w 2736000"/>
              <a:gd name="connsiteY1" fmla="*/ 2576139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2576 w 2736000"/>
              <a:gd name="connsiteY1" fmla="*/ 2576139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736000" h="3930092">
                <a:moveTo>
                  <a:pt x="1367278" y="2418044"/>
                </a:moveTo>
                <a:cubicBezTo>
                  <a:pt x="1475622" y="2496498"/>
                  <a:pt x="1442256" y="2523346"/>
                  <a:pt x="1552576" y="2576139"/>
                </a:cubicBezTo>
                <a:cubicBezTo>
                  <a:pt x="1866725" y="2636040"/>
                  <a:pt x="2088000" y="3057033"/>
                  <a:pt x="2088000" y="3520946"/>
                </a:cubicBezTo>
                <a:lnTo>
                  <a:pt x="648080" y="3506285"/>
                </a:lnTo>
                <a:cubicBezTo>
                  <a:pt x="653073" y="3048089"/>
                  <a:pt x="871005" y="2673776"/>
                  <a:pt x="1182763" y="2571640"/>
                </a:cubicBezTo>
                <a:cubicBezTo>
                  <a:pt x="1280064" y="2508169"/>
                  <a:pt x="1254632" y="2499927"/>
                  <a:pt x="1367278" y="2418044"/>
                </a:cubicBezTo>
                <a:close/>
                <a:moveTo>
                  <a:pt x="648003" y="793859"/>
                </a:moveTo>
                <a:lnTo>
                  <a:pt x="2087849" y="808518"/>
                </a:lnTo>
                <a:cubicBezTo>
                  <a:pt x="2081743" y="1099400"/>
                  <a:pt x="1898532" y="1346081"/>
                  <a:pt x="1641214" y="1449982"/>
                </a:cubicBezTo>
                <a:cubicBezTo>
                  <a:pt x="1581100" y="1476031"/>
                  <a:pt x="1454311" y="1749732"/>
                  <a:pt x="1368003" y="1937706"/>
                </a:cubicBezTo>
                <a:cubicBezTo>
                  <a:pt x="1290978" y="1744554"/>
                  <a:pt x="1168712" y="1479962"/>
                  <a:pt x="1094068" y="1448735"/>
                </a:cubicBezTo>
                <a:cubicBezTo>
                  <a:pt x="831917" y="1343398"/>
                  <a:pt x="648003" y="1089607"/>
                  <a:pt x="648003" y="793859"/>
                </a:cubicBezTo>
                <a:close/>
                <a:moveTo>
                  <a:pt x="516625" y="299874"/>
                </a:moveTo>
                <a:lnTo>
                  <a:pt x="516625" y="449580"/>
                </a:lnTo>
                <a:cubicBezTo>
                  <a:pt x="516625" y="947043"/>
                  <a:pt x="728081" y="1374116"/>
                  <a:pt x="1029987" y="1557992"/>
                </a:cubicBezTo>
                <a:cubicBezTo>
                  <a:pt x="1152140" y="1645374"/>
                  <a:pt x="1146996" y="1879118"/>
                  <a:pt x="1146996" y="2057479"/>
                </a:cubicBezTo>
                <a:cubicBezTo>
                  <a:pt x="1146996" y="2199170"/>
                  <a:pt x="1165085" y="2330604"/>
                  <a:pt x="1055065" y="2431585"/>
                </a:cubicBezTo>
                <a:cubicBezTo>
                  <a:pt x="746548" y="2590263"/>
                  <a:pt x="539378" y="3004916"/>
                  <a:pt x="539378" y="3468615"/>
                </a:cubicBezTo>
                <a:lnTo>
                  <a:pt x="539378" y="3604591"/>
                </a:lnTo>
                <a:lnTo>
                  <a:pt x="2196077" y="3604591"/>
                </a:lnTo>
                <a:lnTo>
                  <a:pt x="2196077" y="3468615"/>
                </a:lnTo>
                <a:cubicBezTo>
                  <a:pt x="2196077" y="3023625"/>
                  <a:pt x="1980552" y="2629673"/>
                  <a:pt x="1695313" y="2440912"/>
                </a:cubicBezTo>
                <a:cubicBezTo>
                  <a:pt x="1597256" y="2355530"/>
                  <a:pt x="1621109" y="2199255"/>
                  <a:pt x="1617547" y="2049252"/>
                </a:cubicBezTo>
                <a:cubicBezTo>
                  <a:pt x="1614246" y="1910233"/>
                  <a:pt x="1594005" y="1638458"/>
                  <a:pt x="1719395" y="1540961"/>
                </a:cubicBezTo>
                <a:cubicBezTo>
                  <a:pt x="2008283" y="1349911"/>
                  <a:pt x="2207952" y="932979"/>
                  <a:pt x="2207952" y="449580"/>
                </a:cubicBezTo>
                <a:lnTo>
                  <a:pt x="2207952" y="299874"/>
                </a:lnTo>
                <a:lnTo>
                  <a:pt x="516625" y="299874"/>
                </a:lnTo>
                <a:close/>
                <a:moveTo>
                  <a:pt x="144000" y="0"/>
                </a:moveTo>
                <a:lnTo>
                  <a:pt x="2592000" y="0"/>
                </a:lnTo>
                <a:cubicBezTo>
                  <a:pt x="2671529" y="0"/>
                  <a:pt x="2736000" y="64471"/>
                  <a:pt x="2736000" y="144000"/>
                </a:cubicBezTo>
                <a:cubicBezTo>
                  <a:pt x="2736000" y="223529"/>
                  <a:pt x="2671529" y="288000"/>
                  <a:pt x="2592000" y="288000"/>
                </a:cubicBezTo>
                <a:lnTo>
                  <a:pt x="2396702" y="288000"/>
                </a:lnTo>
                <a:lnTo>
                  <a:pt x="2396702" y="413234"/>
                </a:lnTo>
                <a:cubicBezTo>
                  <a:pt x="2396702" y="964640"/>
                  <a:pt x="2159804" y="1441170"/>
                  <a:pt x="1815389" y="1665324"/>
                </a:cubicBezTo>
                <a:cubicBezTo>
                  <a:pt x="1718143" y="1767020"/>
                  <a:pt x="1749155" y="1822697"/>
                  <a:pt x="1753098" y="1974987"/>
                </a:cubicBezTo>
                <a:cubicBezTo>
                  <a:pt x="1757412" y="2141597"/>
                  <a:pt x="1739638" y="2200230"/>
                  <a:pt x="1825752" y="2312143"/>
                </a:cubicBezTo>
                <a:cubicBezTo>
                  <a:pt x="2164142" y="2539312"/>
                  <a:pt x="2395980" y="3011520"/>
                  <a:pt x="2395980" y="3557007"/>
                </a:cubicBezTo>
                <a:lnTo>
                  <a:pt x="2395980" y="3642092"/>
                </a:lnTo>
                <a:lnTo>
                  <a:pt x="2592000" y="3642092"/>
                </a:lnTo>
                <a:cubicBezTo>
                  <a:pt x="2671529" y="3642092"/>
                  <a:pt x="2736000" y="3706563"/>
                  <a:pt x="2736000" y="3786092"/>
                </a:cubicBezTo>
                <a:cubicBezTo>
                  <a:pt x="2736000" y="3865621"/>
                  <a:pt x="2671529" y="3930092"/>
                  <a:pt x="2592000" y="3930092"/>
                </a:cubicBezTo>
                <a:lnTo>
                  <a:pt x="144000" y="3930092"/>
                </a:lnTo>
                <a:cubicBezTo>
                  <a:pt x="64471" y="3930092"/>
                  <a:pt x="0" y="3865621"/>
                  <a:pt x="0" y="3786092"/>
                </a:cubicBezTo>
                <a:cubicBezTo>
                  <a:pt x="0" y="3706563"/>
                  <a:pt x="64471" y="3642092"/>
                  <a:pt x="144000" y="3642092"/>
                </a:cubicBezTo>
                <a:lnTo>
                  <a:pt x="338578" y="3642092"/>
                </a:lnTo>
                <a:lnTo>
                  <a:pt x="338578" y="3557007"/>
                </a:lnTo>
                <a:cubicBezTo>
                  <a:pt x="338578" y="2988551"/>
                  <a:pt x="590352" y="2499674"/>
                  <a:pt x="951672" y="2284199"/>
                </a:cubicBezTo>
                <a:cubicBezTo>
                  <a:pt x="1026597" y="2195332"/>
                  <a:pt x="1008559" y="2142287"/>
                  <a:pt x="1012216" y="1995181"/>
                </a:cubicBezTo>
                <a:cubicBezTo>
                  <a:pt x="1001243" y="1843296"/>
                  <a:pt x="1013640" y="1774963"/>
                  <a:pt x="943195" y="1693402"/>
                </a:cubicBezTo>
                <a:cubicBezTo>
                  <a:pt x="584785" y="1476413"/>
                  <a:pt x="339300" y="978710"/>
                  <a:pt x="339300" y="413234"/>
                </a:cubicBezTo>
                <a:lnTo>
                  <a:pt x="339300" y="288000"/>
                </a:lnTo>
                <a:lnTo>
                  <a:pt x="144000" y="288000"/>
                </a:lnTo>
                <a:cubicBezTo>
                  <a:pt x="64471" y="288000"/>
                  <a:pt x="0" y="223529"/>
                  <a:pt x="0" y="144000"/>
                </a:cubicBezTo>
                <a:cubicBezTo>
                  <a:pt x="0" y="64471"/>
                  <a:pt x="64471" y="0"/>
                  <a:pt x="144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2" name="Rounded Rectangle 29"/>
          <p:cNvSpPr/>
          <p:nvPr/>
        </p:nvSpPr>
        <p:spPr>
          <a:xfrm>
            <a:off x="4540432" y="3715205"/>
            <a:ext cx="467523" cy="426689"/>
          </a:xfrm>
          <a:custGeom>
            <a:avLst/>
            <a:gdLst/>
            <a:ahLst/>
            <a:cxnLst/>
            <a:rect l="l" t="t" r="r" b="b"/>
            <a:pathLst>
              <a:path w="3912285" h="3570584">
                <a:moveTo>
                  <a:pt x="1735286" y="1923802"/>
                </a:moveTo>
                <a:cubicBezTo>
                  <a:pt x="1696807" y="1923802"/>
                  <a:pt x="1665614" y="1954995"/>
                  <a:pt x="1665614" y="1993474"/>
                </a:cubicBezTo>
                <a:lnTo>
                  <a:pt x="1665614" y="2272151"/>
                </a:lnTo>
                <a:cubicBezTo>
                  <a:pt x="1665614" y="2310630"/>
                  <a:pt x="1696807" y="2341823"/>
                  <a:pt x="1735286" y="2341823"/>
                </a:cubicBezTo>
                <a:lnTo>
                  <a:pt x="2120746" y="2341823"/>
                </a:lnTo>
                <a:cubicBezTo>
                  <a:pt x="2159225" y="2341823"/>
                  <a:pt x="2190418" y="2310630"/>
                  <a:pt x="2190418" y="2272151"/>
                </a:cubicBezTo>
                <a:lnTo>
                  <a:pt x="2190418" y="1993474"/>
                </a:lnTo>
                <a:cubicBezTo>
                  <a:pt x="2190418" y="1954995"/>
                  <a:pt x="2159225" y="1923802"/>
                  <a:pt x="2120746" y="1923802"/>
                </a:cubicBezTo>
                <a:close/>
                <a:moveTo>
                  <a:pt x="1562868" y="288032"/>
                </a:moveTo>
                <a:cubicBezTo>
                  <a:pt x="1509767" y="288032"/>
                  <a:pt x="1466720" y="331079"/>
                  <a:pt x="1466720" y="384180"/>
                </a:cubicBezTo>
                <a:lnTo>
                  <a:pt x="1466720" y="665962"/>
                </a:lnTo>
                <a:lnTo>
                  <a:pt x="2398596" y="665962"/>
                </a:lnTo>
                <a:lnTo>
                  <a:pt x="2398596" y="384180"/>
                </a:lnTo>
                <a:cubicBezTo>
                  <a:pt x="2398596" y="331079"/>
                  <a:pt x="2355549" y="288032"/>
                  <a:pt x="2302448" y="288032"/>
                </a:cubicBezTo>
                <a:close/>
                <a:moveTo>
                  <a:pt x="1328618" y="0"/>
                </a:moveTo>
                <a:lnTo>
                  <a:pt x="2528746" y="0"/>
                </a:lnTo>
                <a:cubicBezTo>
                  <a:pt x="2614913" y="0"/>
                  <a:pt x="2684766" y="69853"/>
                  <a:pt x="2684766" y="156020"/>
                </a:cubicBezTo>
                <a:lnTo>
                  <a:pt x="2684766" y="665962"/>
                </a:lnTo>
                <a:lnTo>
                  <a:pt x="3428172" y="665962"/>
                </a:lnTo>
                <a:cubicBezTo>
                  <a:pt x="3695540" y="665962"/>
                  <a:pt x="3912285" y="882707"/>
                  <a:pt x="3912285" y="1150075"/>
                </a:cubicBezTo>
                <a:lnTo>
                  <a:pt x="3912285" y="2061141"/>
                </a:lnTo>
                <a:lnTo>
                  <a:pt x="2398595" y="2061141"/>
                </a:lnTo>
                <a:lnTo>
                  <a:pt x="2398595" y="2204482"/>
                </a:lnTo>
                <a:lnTo>
                  <a:pt x="3912285" y="2204482"/>
                </a:lnTo>
                <a:lnTo>
                  <a:pt x="3912285" y="3086471"/>
                </a:lnTo>
                <a:cubicBezTo>
                  <a:pt x="3912285" y="3353839"/>
                  <a:pt x="3695540" y="3570584"/>
                  <a:pt x="3428172" y="3570584"/>
                </a:cubicBezTo>
                <a:lnTo>
                  <a:pt x="484113" y="3570584"/>
                </a:lnTo>
                <a:cubicBezTo>
                  <a:pt x="216745" y="3570584"/>
                  <a:pt x="0" y="3353839"/>
                  <a:pt x="0" y="3086471"/>
                </a:cubicBezTo>
                <a:lnTo>
                  <a:pt x="0" y="2204482"/>
                </a:lnTo>
                <a:lnTo>
                  <a:pt x="1495037" y="2204482"/>
                </a:lnTo>
                <a:lnTo>
                  <a:pt x="1495037" y="2061141"/>
                </a:lnTo>
                <a:lnTo>
                  <a:pt x="0" y="2061141"/>
                </a:lnTo>
                <a:lnTo>
                  <a:pt x="0" y="1150075"/>
                </a:lnTo>
                <a:cubicBezTo>
                  <a:pt x="0" y="882707"/>
                  <a:pt x="216745" y="665962"/>
                  <a:pt x="484113" y="665962"/>
                </a:cubicBezTo>
                <a:lnTo>
                  <a:pt x="1172598" y="665962"/>
                </a:lnTo>
                <a:lnTo>
                  <a:pt x="1172598" y="156020"/>
                </a:lnTo>
                <a:cubicBezTo>
                  <a:pt x="1172598" y="69853"/>
                  <a:pt x="1242451" y="0"/>
                  <a:pt x="132861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3" name="Rounded Rectangle 24"/>
          <p:cNvSpPr/>
          <p:nvPr/>
        </p:nvSpPr>
        <p:spPr>
          <a:xfrm>
            <a:off x="6256901" y="3753868"/>
            <a:ext cx="451522" cy="349363"/>
          </a:xfrm>
          <a:custGeom>
            <a:avLst/>
            <a:gdLst/>
            <a:ahLst/>
            <a:cxnLst/>
            <a:rect l="l" t="t" r="r" b="b"/>
            <a:pathLst>
              <a:path w="3960000" h="3064028">
                <a:moveTo>
                  <a:pt x="1955333" y="1285185"/>
                </a:moveTo>
                <a:cubicBezTo>
                  <a:pt x="2192176" y="1285185"/>
                  <a:pt x="2384176" y="1477185"/>
                  <a:pt x="2384176" y="1714028"/>
                </a:cubicBezTo>
                <a:cubicBezTo>
                  <a:pt x="2384176" y="1950871"/>
                  <a:pt x="2192176" y="2142871"/>
                  <a:pt x="1955333" y="2142871"/>
                </a:cubicBezTo>
                <a:cubicBezTo>
                  <a:pt x="1718490" y="2142871"/>
                  <a:pt x="1526490" y="1950871"/>
                  <a:pt x="1526490" y="1714028"/>
                </a:cubicBezTo>
                <a:cubicBezTo>
                  <a:pt x="1526490" y="1477185"/>
                  <a:pt x="1718490" y="1285185"/>
                  <a:pt x="1955333" y="1285185"/>
                </a:cubicBezTo>
                <a:close/>
                <a:moveTo>
                  <a:pt x="1955333" y="1074136"/>
                </a:moveTo>
                <a:cubicBezTo>
                  <a:pt x="1601930" y="1074136"/>
                  <a:pt x="1315441" y="1360625"/>
                  <a:pt x="1315441" y="1714028"/>
                </a:cubicBezTo>
                <a:cubicBezTo>
                  <a:pt x="1315441" y="2067431"/>
                  <a:pt x="1601930" y="2353920"/>
                  <a:pt x="1955333" y="2353920"/>
                </a:cubicBezTo>
                <a:cubicBezTo>
                  <a:pt x="2308736" y="2353920"/>
                  <a:pt x="2595225" y="2067431"/>
                  <a:pt x="2595225" y="1714028"/>
                </a:cubicBezTo>
                <a:cubicBezTo>
                  <a:pt x="2595225" y="1360625"/>
                  <a:pt x="2308736" y="1074136"/>
                  <a:pt x="1955333" y="1074136"/>
                </a:cubicBezTo>
                <a:close/>
                <a:moveTo>
                  <a:pt x="1955333" y="849503"/>
                </a:moveTo>
                <a:cubicBezTo>
                  <a:pt x="2432797" y="849503"/>
                  <a:pt x="2819858" y="1236564"/>
                  <a:pt x="2819858" y="1714028"/>
                </a:cubicBezTo>
                <a:cubicBezTo>
                  <a:pt x="2819858" y="2191492"/>
                  <a:pt x="2432797" y="2578553"/>
                  <a:pt x="1955333" y="2578553"/>
                </a:cubicBezTo>
                <a:cubicBezTo>
                  <a:pt x="1477869" y="2578553"/>
                  <a:pt x="1090808" y="2191492"/>
                  <a:pt x="1090808" y="1714028"/>
                </a:cubicBezTo>
                <a:cubicBezTo>
                  <a:pt x="1090808" y="1236564"/>
                  <a:pt x="1477869" y="849503"/>
                  <a:pt x="1955333" y="849503"/>
                </a:cubicBezTo>
                <a:close/>
                <a:moveTo>
                  <a:pt x="3253503" y="756254"/>
                </a:moveTo>
                <a:cubicBezTo>
                  <a:pt x="3162525" y="756254"/>
                  <a:pt x="3088773" y="830006"/>
                  <a:pt x="3088773" y="920984"/>
                </a:cubicBezTo>
                <a:cubicBezTo>
                  <a:pt x="3088773" y="1011962"/>
                  <a:pt x="3162525" y="1085714"/>
                  <a:pt x="3253503" y="1085714"/>
                </a:cubicBezTo>
                <a:cubicBezTo>
                  <a:pt x="3344481" y="1085714"/>
                  <a:pt x="3418233" y="1011962"/>
                  <a:pt x="3418233" y="920984"/>
                </a:cubicBezTo>
                <a:cubicBezTo>
                  <a:pt x="3418233" y="830006"/>
                  <a:pt x="3344481" y="756254"/>
                  <a:pt x="3253503" y="756254"/>
                </a:cubicBezTo>
                <a:close/>
                <a:moveTo>
                  <a:pt x="1955333" y="744677"/>
                </a:moveTo>
                <a:cubicBezTo>
                  <a:pt x="1419975" y="744677"/>
                  <a:pt x="985982" y="1178670"/>
                  <a:pt x="985982" y="1714028"/>
                </a:cubicBezTo>
                <a:cubicBezTo>
                  <a:pt x="985982" y="2249386"/>
                  <a:pt x="1419975" y="2683379"/>
                  <a:pt x="1955333" y="2683379"/>
                </a:cubicBezTo>
                <a:cubicBezTo>
                  <a:pt x="2490691" y="2683379"/>
                  <a:pt x="2924684" y="2249386"/>
                  <a:pt x="2924684" y="1714028"/>
                </a:cubicBezTo>
                <a:cubicBezTo>
                  <a:pt x="2924684" y="1178670"/>
                  <a:pt x="2490691" y="744677"/>
                  <a:pt x="1955333" y="744677"/>
                </a:cubicBezTo>
                <a:close/>
                <a:moveTo>
                  <a:pt x="1333922" y="0"/>
                </a:moveTo>
                <a:lnTo>
                  <a:pt x="2626078" y="0"/>
                </a:lnTo>
                <a:lnTo>
                  <a:pt x="2717085" y="364028"/>
                </a:lnTo>
                <a:lnTo>
                  <a:pt x="3699990" y="364028"/>
                </a:lnTo>
                <a:cubicBezTo>
                  <a:pt x="3843590" y="364028"/>
                  <a:pt x="3960000" y="480438"/>
                  <a:pt x="3960000" y="624038"/>
                </a:cubicBezTo>
                <a:lnTo>
                  <a:pt x="3960000" y="2804018"/>
                </a:lnTo>
                <a:cubicBezTo>
                  <a:pt x="3960000" y="2947618"/>
                  <a:pt x="3843590" y="3064028"/>
                  <a:pt x="3699990" y="3064028"/>
                </a:cubicBezTo>
                <a:lnTo>
                  <a:pt x="260010" y="3064028"/>
                </a:lnTo>
                <a:cubicBezTo>
                  <a:pt x="116410" y="3064028"/>
                  <a:pt x="0" y="2947618"/>
                  <a:pt x="0" y="2804018"/>
                </a:cubicBezTo>
                <a:lnTo>
                  <a:pt x="0" y="624038"/>
                </a:lnTo>
                <a:cubicBezTo>
                  <a:pt x="0" y="480438"/>
                  <a:pt x="116410" y="364028"/>
                  <a:pt x="260010" y="364028"/>
                </a:cubicBezTo>
                <a:lnTo>
                  <a:pt x="443165" y="364028"/>
                </a:lnTo>
                <a:lnTo>
                  <a:pt x="443165" y="237982"/>
                </a:lnTo>
                <a:cubicBezTo>
                  <a:pt x="443165" y="195266"/>
                  <a:pt x="477794" y="160637"/>
                  <a:pt x="520510" y="160637"/>
                </a:cubicBezTo>
                <a:lnTo>
                  <a:pt x="1049896" y="160637"/>
                </a:lnTo>
                <a:cubicBezTo>
                  <a:pt x="1092612" y="160637"/>
                  <a:pt x="1127241" y="195266"/>
                  <a:pt x="1127241" y="237982"/>
                </a:cubicBezTo>
                <a:lnTo>
                  <a:pt x="1127241" y="364028"/>
                </a:lnTo>
                <a:lnTo>
                  <a:pt x="1242915" y="36402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4" name="Donut 15"/>
          <p:cNvSpPr/>
          <p:nvPr/>
        </p:nvSpPr>
        <p:spPr>
          <a:xfrm>
            <a:off x="7957369" y="3703682"/>
            <a:ext cx="452887" cy="449735"/>
          </a:xfrm>
          <a:custGeom>
            <a:avLst/>
            <a:gdLst/>
            <a:ahLst/>
            <a:cxnLst/>
            <a:rect l="l" t="t" r="r" b="b"/>
            <a:pathLst>
              <a:path w="3821708" h="3795110">
                <a:moveTo>
                  <a:pt x="1910854" y="903842"/>
                </a:moveTo>
                <a:lnTo>
                  <a:pt x="1793831" y="1129420"/>
                </a:lnTo>
                <a:lnTo>
                  <a:pt x="1791613" y="1129420"/>
                </a:lnTo>
                <a:lnTo>
                  <a:pt x="1791892" y="1133157"/>
                </a:lnTo>
                <a:lnTo>
                  <a:pt x="1791613" y="1133695"/>
                </a:lnTo>
                <a:lnTo>
                  <a:pt x="1791933" y="1133695"/>
                </a:lnTo>
                <a:lnTo>
                  <a:pt x="1833002" y="1683464"/>
                </a:lnTo>
                <a:cubicBezTo>
                  <a:pt x="1744939" y="1714584"/>
                  <a:pt x="1682254" y="1798749"/>
                  <a:pt x="1682254" y="1897555"/>
                </a:cubicBezTo>
                <a:cubicBezTo>
                  <a:pt x="1682254" y="2023808"/>
                  <a:pt x="1784602" y="2126156"/>
                  <a:pt x="1910855" y="2126156"/>
                </a:cubicBezTo>
                <a:cubicBezTo>
                  <a:pt x="1975561" y="2126156"/>
                  <a:pt x="2033988" y="2099273"/>
                  <a:pt x="2075304" y="2055803"/>
                </a:cubicBezTo>
                <a:lnTo>
                  <a:pt x="2443125" y="2288080"/>
                </a:lnTo>
                <a:lnTo>
                  <a:pt x="2443003" y="2288309"/>
                </a:lnTo>
                <a:lnTo>
                  <a:pt x="2443494" y="2288314"/>
                </a:lnTo>
                <a:lnTo>
                  <a:pt x="2446061" y="2289935"/>
                </a:lnTo>
                <a:lnTo>
                  <a:pt x="2446904" y="2288348"/>
                </a:lnTo>
                <a:lnTo>
                  <a:pt x="2652725" y="2290436"/>
                </a:lnTo>
                <a:lnTo>
                  <a:pt x="2535900" y="2120971"/>
                </a:lnTo>
                <a:lnTo>
                  <a:pt x="2536744" y="2119385"/>
                </a:lnTo>
                <a:lnTo>
                  <a:pt x="2533964" y="2118163"/>
                </a:lnTo>
                <a:lnTo>
                  <a:pt x="2533686" y="2117759"/>
                </a:lnTo>
                <a:lnTo>
                  <a:pt x="2533565" y="2117988"/>
                </a:lnTo>
                <a:lnTo>
                  <a:pt x="2134900" y="1942755"/>
                </a:lnTo>
                <a:cubicBezTo>
                  <a:pt x="2137918" y="1928156"/>
                  <a:pt x="2139456" y="1913035"/>
                  <a:pt x="2139456" y="1897555"/>
                </a:cubicBezTo>
                <a:cubicBezTo>
                  <a:pt x="2139456" y="1798748"/>
                  <a:pt x="2076770" y="1714583"/>
                  <a:pt x="1988706" y="1683463"/>
                </a:cubicBezTo>
                <a:lnTo>
                  <a:pt x="2029775" y="1133695"/>
                </a:lnTo>
                <a:lnTo>
                  <a:pt x="2030094" y="1133695"/>
                </a:lnTo>
                <a:lnTo>
                  <a:pt x="2029815" y="1133157"/>
                </a:lnTo>
                <a:lnTo>
                  <a:pt x="2030094" y="1129420"/>
                </a:lnTo>
                <a:lnTo>
                  <a:pt x="2027877" y="1129420"/>
                </a:lnTo>
                <a:close/>
                <a:moveTo>
                  <a:pt x="1910854" y="565406"/>
                </a:moveTo>
                <a:cubicBezTo>
                  <a:pt x="2646579" y="565406"/>
                  <a:pt x="3243002" y="1161829"/>
                  <a:pt x="3243002" y="1897554"/>
                </a:cubicBezTo>
                <a:cubicBezTo>
                  <a:pt x="3243002" y="2633279"/>
                  <a:pt x="2646579" y="3229702"/>
                  <a:pt x="1910854" y="3229702"/>
                </a:cubicBezTo>
                <a:cubicBezTo>
                  <a:pt x="1175129" y="3229702"/>
                  <a:pt x="578706" y="2633279"/>
                  <a:pt x="578706" y="1897554"/>
                </a:cubicBezTo>
                <a:cubicBezTo>
                  <a:pt x="578706" y="1161829"/>
                  <a:pt x="1175129" y="565406"/>
                  <a:pt x="1910854" y="565406"/>
                </a:cubicBezTo>
                <a:close/>
                <a:moveTo>
                  <a:pt x="1766837" y="367010"/>
                </a:moveTo>
                <a:cubicBezTo>
                  <a:pt x="1050362" y="432397"/>
                  <a:pt x="475174" y="981146"/>
                  <a:pt x="377476" y="1681610"/>
                </a:cubicBezTo>
                <a:lnTo>
                  <a:pt x="426306" y="1681610"/>
                </a:lnTo>
                <a:cubicBezTo>
                  <a:pt x="510474" y="1681610"/>
                  <a:pt x="578706" y="1746088"/>
                  <a:pt x="578706" y="1825626"/>
                </a:cubicBezTo>
                <a:cubicBezTo>
                  <a:pt x="578706" y="1905164"/>
                  <a:pt x="510474" y="1969642"/>
                  <a:pt x="426306" y="1969642"/>
                </a:cubicBezTo>
                <a:lnTo>
                  <a:pt x="364094" y="1969642"/>
                </a:lnTo>
                <a:cubicBezTo>
                  <a:pt x="398055" y="2738400"/>
                  <a:pt x="1003246" y="3359660"/>
                  <a:pt x="1769417" y="3427809"/>
                </a:cubicBezTo>
                <a:lnTo>
                  <a:pt x="1769417" y="3382101"/>
                </a:lnTo>
                <a:cubicBezTo>
                  <a:pt x="1769417" y="3297933"/>
                  <a:pt x="1833895" y="3229701"/>
                  <a:pt x="1913433" y="3229701"/>
                </a:cubicBezTo>
                <a:cubicBezTo>
                  <a:pt x="1992971" y="3229701"/>
                  <a:pt x="2057449" y="3297933"/>
                  <a:pt x="2057449" y="3382101"/>
                </a:cubicBezTo>
                <a:lnTo>
                  <a:pt x="2057449" y="3427707"/>
                </a:lnTo>
                <a:cubicBezTo>
                  <a:pt x="2804164" y="3358467"/>
                  <a:pt x="3396856" y="2764020"/>
                  <a:pt x="3455018" y="2020616"/>
                </a:cubicBezTo>
                <a:lnTo>
                  <a:pt x="3395402" y="2020616"/>
                </a:lnTo>
                <a:cubicBezTo>
                  <a:pt x="3311234" y="2020616"/>
                  <a:pt x="3243002" y="1956138"/>
                  <a:pt x="3243002" y="1876600"/>
                </a:cubicBezTo>
                <a:cubicBezTo>
                  <a:pt x="3243002" y="1797062"/>
                  <a:pt x="3311234" y="1732584"/>
                  <a:pt x="3395402" y="1732584"/>
                </a:cubicBezTo>
                <a:lnTo>
                  <a:pt x="3451747" y="1732584"/>
                </a:lnTo>
                <a:cubicBezTo>
                  <a:pt x="3374444" y="1008025"/>
                  <a:pt x="2788738" y="434055"/>
                  <a:pt x="2054869" y="367632"/>
                </a:cubicBezTo>
                <a:lnTo>
                  <a:pt x="2054869" y="407296"/>
                </a:lnTo>
                <a:cubicBezTo>
                  <a:pt x="2054869" y="491464"/>
                  <a:pt x="1990391" y="559696"/>
                  <a:pt x="1910853" y="559696"/>
                </a:cubicBezTo>
                <a:cubicBezTo>
                  <a:pt x="1831315" y="559696"/>
                  <a:pt x="1766837" y="491464"/>
                  <a:pt x="1766837" y="407296"/>
                </a:cubicBezTo>
                <a:close/>
                <a:moveTo>
                  <a:pt x="1910854" y="0"/>
                </a:moveTo>
                <a:cubicBezTo>
                  <a:pt x="2966190" y="0"/>
                  <a:pt x="3821708" y="849564"/>
                  <a:pt x="3821708" y="1897555"/>
                </a:cubicBezTo>
                <a:cubicBezTo>
                  <a:pt x="3821708" y="2945546"/>
                  <a:pt x="2966190" y="3795110"/>
                  <a:pt x="1910854" y="3795110"/>
                </a:cubicBezTo>
                <a:cubicBezTo>
                  <a:pt x="855518" y="3795110"/>
                  <a:pt x="0" y="2945546"/>
                  <a:pt x="0" y="1897555"/>
                </a:cubicBezTo>
                <a:cubicBezTo>
                  <a:pt x="0" y="849564"/>
                  <a:pt x="855518" y="0"/>
                  <a:pt x="191085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3149606" y="4866406"/>
            <a:ext cx="1411829" cy="1292663"/>
            <a:chOff x="6210997" y="1433695"/>
            <a:chExt cx="1457348" cy="919631"/>
          </a:xfrm>
        </p:grpSpPr>
        <p:sp>
          <p:nvSpPr>
            <p:cNvPr id="36" name="TextBox 35"/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497412" y="4866406"/>
            <a:ext cx="1411829" cy="1292663"/>
            <a:chOff x="6210997" y="1433695"/>
            <a:chExt cx="1457348" cy="919631"/>
          </a:xfrm>
        </p:grpSpPr>
        <p:sp>
          <p:nvSpPr>
            <p:cNvPr id="39" name="TextBox 38"/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solidFill>
              <a:schemeClr val="accent3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1475703" y="1766581"/>
            <a:ext cx="1411829" cy="1292663"/>
            <a:chOff x="6210997" y="1433695"/>
            <a:chExt cx="1457348" cy="919631"/>
          </a:xfrm>
        </p:grpSpPr>
        <p:sp>
          <p:nvSpPr>
            <p:cNvPr id="42" name="TextBox 41"/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solidFill>
              <a:schemeClr val="accent6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4823509" y="1766581"/>
            <a:ext cx="1411829" cy="1292663"/>
            <a:chOff x="6210997" y="1433695"/>
            <a:chExt cx="1457348" cy="919631"/>
          </a:xfrm>
        </p:grpSpPr>
        <p:sp>
          <p:nvSpPr>
            <p:cNvPr id="45" name="TextBox 44"/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8171315" y="1766581"/>
            <a:ext cx="1411829" cy="1292663"/>
            <a:chOff x="6210997" y="1433695"/>
            <a:chExt cx="1457348" cy="919631"/>
          </a:xfrm>
        </p:grpSpPr>
        <p:sp>
          <p:nvSpPr>
            <p:cNvPr id="48" name="TextBox 47"/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solidFill>
              <a:schemeClr val="accent4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0" name="Group 27">
            <a:extLst>
              <a:ext uri="{FF2B5EF4-FFF2-40B4-BE49-F238E27FC236}">
                <a16:creationId xmlns:a16="http://schemas.microsoft.com/office/drawing/2014/main" xmlns="" id="{1ADEC262-E33D-473D-9ADD-89730493F970}"/>
              </a:ext>
            </a:extLst>
          </p:cNvPr>
          <p:cNvGrpSpPr/>
          <p:nvPr/>
        </p:nvGrpSpPr>
        <p:grpSpPr>
          <a:xfrm>
            <a:off x="9337435" y="3213549"/>
            <a:ext cx="1246447" cy="1247032"/>
            <a:chOff x="5492422" y="3075320"/>
            <a:chExt cx="1246447" cy="1247032"/>
          </a:xfrm>
        </p:grpSpPr>
        <p:sp>
          <p:nvSpPr>
            <p:cNvPr id="51" name="Rounded Rectangle 28">
              <a:extLst>
                <a:ext uri="{FF2B5EF4-FFF2-40B4-BE49-F238E27FC236}">
                  <a16:creationId xmlns:a16="http://schemas.microsoft.com/office/drawing/2014/main" xmlns="" id="{619318B5-783B-47F9-A768-AC58B1C8C788}"/>
                </a:ext>
              </a:extLst>
            </p:cNvPr>
            <p:cNvSpPr/>
            <p:nvPr/>
          </p:nvSpPr>
          <p:spPr>
            <a:xfrm>
              <a:off x="5492422" y="3258286"/>
              <a:ext cx="1064066" cy="1064066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52" name="Group 29">
              <a:extLst>
                <a:ext uri="{FF2B5EF4-FFF2-40B4-BE49-F238E27FC236}">
                  <a16:creationId xmlns:a16="http://schemas.microsoft.com/office/drawing/2014/main" xmlns="" id="{295BCD83-709D-48C0-94C4-78147E9B8FEB}"/>
                </a:ext>
              </a:extLst>
            </p:cNvPr>
            <p:cNvGrpSpPr/>
            <p:nvPr/>
          </p:nvGrpSpPr>
          <p:grpSpPr>
            <a:xfrm>
              <a:off x="5742182" y="3075320"/>
              <a:ext cx="996687" cy="378104"/>
              <a:chOff x="1271057" y="3783817"/>
              <a:chExt cx="996687" cy="378104"/>
            </a:xfrm>
          </p:grpSpPr>
          <p:sp>
            <p:nvSpPr>
              <p:cNvPr id="55" name="Rectangle 30">
                <a:extLst>
                  <a:ext uri="{FF2B5EF4-FFF2-40B4-BE49-F238E27FC236}">
                    <a16:creationId xmlns:a16="http://schemas.microsoft.com/office/drawing/2014/main" xmlns="" id="{A78AA5B1-5503-46D8-9C03-6114227AFC30}"/>
                  </a:ext>
                </a:extLst>
              </p:cNvPr>
              <p:cNvSpPr/>
              <p:nvPr/>
            </p:nvSpPr>
            <p:spPr>
              <a:xfrm>
                <a:off x="1271057" y="3783817"/>
                <a:ext cx="996687" cy="378104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xmlns="" id="{D6F0EB00-A1EF-46F5-A79F-0F83528F1EB6}"/>
                  </a:ext>
                </a:extLst>
              </p:cNvPr>
              <p:cNvSpPr txBox="1"/>
              <p:nvPr/>
            </p:nvSpPr>
            <p:spPr>
              <a:xfrm>
                <a:off x="1343065" y="3834370"/>
                <a:ext cx="852670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bg1"/>
                    </a:solidFill>
                  </a:rPr>
                  <a:t>Contents</a:t>
                </a:r>
                <a:endParaRPr lang="ko-KR" altLang="en-US" sz="1200"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57" name="Block Arc 32">
            <a:extLst>
              <a:ext uri="{FF2B5EF4-FFF2-40B4-BE49-F238E27FC236}">
                <a16:creationId xmlns:a16="http://schemas.microsoft.com/office/drawing/2014/main" xmlns="" id="{A4E6EBE5-6723-4E24-9590-FAFBC6E9D78C}"/>
              </a:ext>
            </a:extLst>
          </p:cNvPr>
          <p:cNvSpPr/>
          <p:nvPr/>
        </p:nvSpPr>
        <p:spPr>
          <a:xfrm rot="10800000">
            <a:off x="8357384" y="3818101"/>
            <a:ext cx="1496058" cy="1496058"/>
          </a:xfrm>
          <a:prstGeom prst="blockArc">
            <a:avLst>
              <a:gd name="adj1" fmla="val 10800000"/>
              <a:gd name="adj2" fmla="val 21403479"/>
              <a:gd name="adj3" fmla="val 3685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58" name="Group 43">
            <a:extLst>
              <a:ext uri="{FF2B5EF4-FFF2-40B4-BE49-F238E27FC236}">
                <a16:creationId xmlns:a16="http://schemas.microsoft.com/office/drawing/2014/main" xmlns="" id="{B9842C4A-E962-47F6-95B2-EF8431DCB8A7}"/>
              </a:ext>
            </a:extLst>
          </p:cNvPr>
          <p:cNvGrpSpPr/>
          <p:nvPr/>
        </p:nvGrpSpPr>
        <p:grpSpPr>
          <a:xfrm>
            <a:off x="9845219" y="4866406"/>
            <a:ext cx="1411829" cy="1292663"/>
            <a:chOff x="6210997" y="1433695"/>
            <a:chExt cx="1457348" cy="919631"/>
          </a:xfrm>
        </p:grpSpPr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xmlns="" id="{DA6DF410-9B3B-4B5E-8586-BB29C08CE8B2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solidFill>
              <a:schemeClr val="accent5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xmlns="" id="{A970332E-8F8F-466F-BEE8-603DD1557D02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1" name="Oval 1">
            <a:extLst>
              <a:ext uri="{FF2B5EF4-FFF2-40B4-BE49-F238E27FC236}">
                <a16:creationId xmlns:a16="http://schemas.microsoft.com/office/drawing/2014/main" xmlns="" id="{B91023B6-D932-4038-AB92-CB42F5767EBE}"/>
              </a:ext>
            </a:extLst>
          </p:cNvPr>
          <p:cNvSpPr>
            <a:spLocks noChangeAspect="1"/>
          </p:cNvSpPr>
          <p:nvPr/>
        </p:nvSpPr>
        <p:spPr>
          <a:xfrm>
            <a:off x="9659203" y="3715677"/>
            <a:ext cx="388478" cy="451688"/>
          </a:xfrm>
          <a:custGeom>
            <a:avLst/>
            <a:gdLst/>
            <a:ahLst/>
            <a:cxnLst/>
            <a:rect l="l" t="t" r="r" b="b"/>
            <a:pathLst>
              <a:path w="3254409" h="3944462">
                <a:moveTo>
                  <a:pt x="1259449" y="3654708"/>
                </a:moveTo>
                <a:lnTo>
                  <a:pt x="2056275" y="3654708"/>
                </a:lnTo>
                <a:lnTo>
                  <a:pt x="2056275" y="3799585"/>
                </a:lnTo>
                <a:cubicBezTo>
                  <a:pt x="2056275" y="3879598"/>
                  <a:pt x="1877900" y="3944462"/>
                  <a:pt x="1657862" y="3944462"/>
                </a:cubicBezTo>
                <a:cubicBezTo>
                  <a:pt x="1437825" y="3944462"/>
                  <a:pt x="1259449" y="3879598"/>
                  <a:pt x="1259449" y="3799585"/>
                </a:cubicBezTo>
                <a:close/>
                <a:moveTo>
                  <a:pt x="1261196" y="3409579"/>
                </a:moveTo>
                <a:lnTo>
                  <a:pt x="2054529" y="3409579"/>
                </a:lnTo>
                <a:cubicBezTo>
                  <a:pt x="2095500" y="3409579"/>
                  <a:pt x="2128714" y="3442793"/>
                  <a:pt x="2128714" y="3483764"/>
                </a:cubicBezTo>
                <a:lnTo>
                  <a:pt x="2128714" y="3516511"/>
                </a:lnTo>
                <a:cubicBezTo>
                  <a:pt x="2128714" y="3557481"/>
                  <a:pt x="2095500" y="3590696"/>
                  <a:pt x="2054529" y="3590696"/>
                </a:cubicBezTo>
                <a:lnTo>
                  <a:pt x="1261196" y="3590696"/>
                </a:lnTo>
                <a:cubicBezTo>
                  <a:pt x="1220225" y="3590696"/>
                  <a:pt x="1187011" y="3557481"/>
                  <a:pt x="1187011" y="3516511"/>
                </a:cubicBezTo>
                <a:lnTo>
                  <a:pt x="1187011" y="3483764"/>
                </a:lnTo>
                <a:cubicBezTo>
                  <a:pt x="1187011" y="3442793"/>
                  <a:pt x="1220225" y="3409579"/>
                  <a:pt x="1261196" y="3409579"/>
                </a:cubicBezTo>
                <a:close/>
                <a:moveTo>
                  <a:pt x="1224976" y="3164451"/>
                </a:moveTo>
                <a:lnTo>
                  <a:pt x="2090747" y="3164451"/>
                </a:lnTo>
                <a:cubicBezTo>
                  <a:pt x="2131719" y="3164451"/>
                  <a:pt x="2164933" y="3197665"/>
                  <a:pt x="2164933" y="3238636"/>
                </a:cubicBezTo>
                <a:lnTo>
                  <a:pt x="2164933" y="3271382"/>
                </a:lnTo>
                <a:cubicBezTo>
                  <a:pt x="2164933" y="3312353"/>
                  <a:pt x="2131719" y="3345567"/>
                  <a:pt x="2090747" y="3345567"/>
                </a:cubicBezTo>
                <a:lnTo>
                  <a:pt x="1224976" y="3345567"/>
                </a:lnTo>
                <a:cubicBezTo>
                  <a:pt x="1184005" y="3345567"/>
                  <a:pt x="1150791" y="3312353"/>
                  <a:pt x="1150791" y="3271382"/>
                </a:cubicBezTo>
                <a:lnTo>
                  <a:pt x="1150791" y="3238636"/>
                </a:lnTo>
                <a:cubicBezTo>
                  <a:pt x="1150791" y="3197665"/>
                  <a:pt x="1184005" y="3164451"/>
                  <a:pt x="1224976" y="3164451"/>
                </a:cubicBezTo>
                <a:close/>
                <a:moveTo>
                  <a:pt x="1188757" y="2919322"/>
                </a:moveTo>
                <a:lnTo>
                  <a:pt x="2126967" y="2919322"/>
                </a:lnTo>
                <a:cubicBezTo>
                  <a:pt x="2167938" y="2919322"/>
                  <a:pt x="2201152" y="2952536"/>
                  <a:pt x="2201152" y="2993507"/>
                </a:cubicBezTo>
                <a:lnTo>
                  <a:pt x="2201152" y="3026254"/>
                </a:lnTo>
                <a:cubicBezTo>
                  <a:pt x="2201152" y="3067224"/>
                  <a:pt x="2167938" y="3100439"/>
                  <a:pt x="2126967" y="3100439"/>
                </a:cubicBezTo>
                <a:lnTo>
                  <a:pt x="1188757" y="3100439"/>
                </a:lnTo>
                <a:cubicBezTo>
                  <a:pt x="1147785" y="3100439"/>
                  <a:pt x="1114571" y="3067224"/>
                  <a:pt x="1114571" y="3026254"/>
                </a:cubicBezTo>
                <a:lnTo>
                  <a:pt x="1114571" y="2993507"/>
                </a:lnTo>
                <a:cubicBezTo>
                  <a:pt x="1114571" y="2952536"/>
                  <a:pt x="1147785" y="2919322"/>
                  <a:pt x="1188757" y="2919322"/>
                </a:cubicBezTo>
                <a:close/>
                <a:moveTo>
                  <a:pt x="1574533" y="1620510"/>
                </a:moveTo>
                <a:cubicBezTo>
                  <a:pt x="1552384" y="1644018"/>
                  <a:pt x="1521864" y="1658080"/>
                  <a:pt x="1488300" y="1658080"/>
                </a:cubicBezTo>
                <a:cubicBezTo>
                  <a:pt x="1460798" y="1658080"/>
                  <a:pt x="1435338" y="1648638"/>
                  <a:pt x="1416032" y="1630675"/>
                </a:cubicBezTo>
                <a:lnTo>
                  <a:pt x="1584647" y="2695264"/>
                </a:lnTo>
                <a:lnTo>
                  <a:pt x="1650915" y="2694732"/>
                </a:lnTo>
                <a:lnTo>
                  <a:pt x="1650915" y="2694695"/>
                </a:lnTo>
                <a:lnTo>
                  <a:pt x="1653298" y="2694714"/>
                </a:lnTo>
                <a:lnTo>
                  <a:pt x="1655679" y="2694695"/>
                </a:lnTo>
                <a:lnTo>
                  <a:pt x="1655679" y="2694732"/>
                </a:lnTo>
                <a:lnTo>
                  <a:pt x="1721162" y="2695258"/>
                </a:lnTo>
                <a:lnTo>
                  <a:pt x="1887727" y="1643609"/>
                </a:lnTo>
                <a:cubicBezTo>
                  <a:pt x="1871593" y="1653234"/>
                  <a:pt x="1852936" y="1658080"/>
                  <a:pt x="1833231" y="1658080"/>
                </a:cubicBezTo>
                <a:cubicBezTo>
                  <a:pt x="1799667" y="1658080"/>
                  <a:pt x="1769147" y="1644018"/>
                  <a:pt x="1746999" y="1620510"/>
                </a:cubicBezTo>
                <a:cubicBezTo>
                  <a:pt x="1724849" y="1644018"/>
                  <a:pt x="1694329" y="1658080"/>
                  <a:pt x="1660766" y="1658080"/>
                </a:cubicBezTo>
                <a:cubicBezTo>
                  <a:pt x="1627202" y="1658080"/>
                  <a:pt x="1596682" y="1644018"/>
                  <a:pt x="1574533" y="1620510"/>
                </a:cubicBezTo>
                <a:close/>
                <a:moveTo>
                  <a:pt x="3254409" y="1194373"/>
                </a:moveTo>
                <a:lnTo>
                  <a:pt x="3254409" y="1446373"/>
                </a:lnTo>
                <a:lnTo>
                  <a:pt x="2894409" y="1395973"/>
                </a:lnTo>
                <a:lnTo>
                  <a:pt x="2894409" y="1244773"/>
                </a:lnTo>
                <a:close/>
                <a:moveTo>
                  <a:pt x="0" y="1194373"/>
                </a:moveTo>
                <a:lnTo>
                  <a:pt x="360000" y="1244773"/>
                </a:lnTo>
                <a:lnTo>
                  <a:pt x="360000" y="1395973"/>
                </a:lnTo>
                <a:lnTo>
                  <a:pt x="0" y="1446373"/>
                </a:lnTo>
                <a:close/>
                <a:moveTo>
                  <a:pt x="1650915" y="686852"/>
                </a:moveTo>
                <a:cubicBezTo>
                  <a:pt x="1164505" y="687423"/>
                  <a:pt x="770387" y="1081929"/>
                  <a:pt x="770387" y="1568485"/>
                </a:cubicBezTo>
                <a:cubicBezTo>
                  <a:pt x="770387" y="1897865"/>
                  <a:pt x="1005466" y="2222947"/>
                  <a:pt x="1190556" y="2371462"/>
                </a:cubicBezTo>
                <a:cubicBezTo>
                  <a:pt x="1274950" y="2469103"/>
                  <a:pt x="1268259" y="2471104"/>
                  <a:pt x="1302554" y="2596072"/>
                </a:cubicBezTo>
                <a:cubicBezTo>
                  <a:pt x="1316217" y="2683697"/>
                  <a:pt x="1288538" y="2692455"/>
                  <a:pt x="1367056" y="2697010"/>
                </a:cubicBezTo>
                <a:lnTo>
                  <a:pt x="1424224" y="2696551"/>
                </a:lnTo>
                <a:lnTo>
                  <a:pt x="1231891" y="1482210"/>
                </a:lnTo>
                <a:cubicBezTo>
                  <a:pt x="1225156" y="1439688"/>
                  <a:pt x="1254167" y="1399758"/>
                  <a:pt x="1296689" y="1393023"/>
                </a:cubicBezTo>
                <a:lnTo>
                  <a:pt x="1299400" y="1392594"/>
                </a:lnTo>
                <a:cubicBezTo>
                  <a:pt x="1338047" y="1386473"/>
                  <a:pt x="1374553" y="1409880"/>
                  <a:pt x="1384555" y="1446557"/>
                </a:cubicBezTo>
                <a:cubicBezTo>
                  <a:pt x="1405249" y="1408365"/>
                  <a:pt x="1444141" y="1384022"/>
                  <a:pt x="1488300" y="1384022"/>
                </a:cubicBezTo>
                <a:cubicBezTo>
                  <a:pt x="1521864" y="1384022"/>
                  <a:pt x="1552384" y="1398085"/>
                  <a:pt x="1574533" y="1421593"/>
                </a:cubicBezTo>
                <a:cubicBezTo>
                  <a:pt x="1596682" y="1398085"/>
                  <a:pt x="1627202" y="1384022"/>
                  <a:pt x="1660766" y="1384022"/>
                </a:cubicBezTo>
                <a:cubicBezTo>
                  <a:pt x="1694329" y="1384022"/>
                  <a:pt x="1724849" y="1398085"/>
                  <a:pt x="1746999" y="1421593"/>
                </a:cubicBezTo>
                <a:cubicBezTo>
                  <a:pt x="1769147" y="1398085"/>
                  <a:pt x="1799667" y="1384022"/>
                  <a:pt x="1833231" y="1384022"/>
                </a:cubicBezTo>
                <a:cubicBezTo>
                  <a:pt x="1870523" y="1384022"/>
                  <a:pt x="1904060" y="1401383"/>
                  <a:pt x="1926459" y="1429718"/>
                </a:cubicBezTo>
                <a:cubicBezTo>
                  <a:pt x="1940429" y="1399945"/>
                  <a:pt x="1972972" y="1382212"/>
                  <a:pt x="2007193" y="1387633"/>
                </a:cubicBezTo>
                <a:lnTo>
                  <a:pt x="2009904" y="1388062"/>
                </a:lnTo>
                <a:cubicBezTo>
                  <a:pt x="2052427" y="1394797"/>
                  <a:pt x="2081437" y="1434727"/>
                  <a:pt x="2074703" y="1477248"/>
                </a:cubicBezTo>
                <a:lnTo>
                  <a:pt x="1881585" y="2696545"/>
                </a:lnTo>
                <a:lnTo>
                  <a:pt x="1939537" y="2697010"/>
                </a:lnTo>
                <a:cubicBezTo>
                  <a:pt x="2018055" y="2692455"/>
                  <a:pt x="1990377" y="2683697"/>
                  <a:pt x="2004039" y="2596072"/>
                </a:cubicBezTo>
                <a:cubicBezTo>
                  <a:pt x="2038334" y="2471104"/>
                  <a:pt x="2031644" y="2469103"/>
                  <a:pt x="2116037" y="2371462"/>
                </a:cubicBezTo>
                <a:cubicBezTo>
                  <a:pt x="2301127" y="2222947"/>
                  <a:pt x="2536206" y="1897865"/>
                  <a:pt x="2536206" y="1568485"/>
                </a:cubicBezTo>
                <a:cubicBezTo>
                  <a:pt x="2536206" y="1081929"/>
                  <a:pt x="2142089" y="687423"/>
                  <a:pt x="1655679" y="686852"/>
                </a:cubicBezTo>
                <a:lnTo>
                  <a:pt x="1655679" y="687071"/>
                </a:lnTo>
                <a:lnTo>
                  <a:pt x="1653298" y="686887"/>
                </a:lnTo>
                <a:lnTo>
                  <a:pt x="1650915" y="687071"/>
                </a:lnTo>
                <a:close/>
                <a:moveTo>
                  <a:pt x="1651270" y="468000"/>
                </a:moveTo>
                <a:lnTo>
                  <a:pt x="1653298" y="468156"/>
                </a:lnTo>
                <a:lnTo>
                  <a:pt x="1655324" y="468000"/>
                </a:lnTo>
                <a:cubicBezTo>
                  <a:pt x="2251596" y="468000"/>
                  <a:pt x="2734970" y="951374"/>
                  <a:pt x="2734970" y="1547647"/>
                </a:cubicBezTo>
                <a:cubicBezTo>
                  <a:pt x="2734970" y="1951147"/>
                  <a:pt x="2446871" y="2349377"/>
                  <a:pt x="2220195" y="2531148"/>
                </a:cubicBezTo>
                <a:cubicBezTo>
                  <a:pt x="2152664" y="2608950"/>
                  <a:pt x="2182466" y="2649832"/>
                  <a:pt x="2167955" y="2751256"/>
                </a:cubicBezTo>
                <a:cubicBezTo>
                  <a:pt x="2130228" y="2829553"/>
                  <a:pt x="2096483" y="2854590"/>
                  <a:pt x="2029795" y="2854590"/>
                </a:cubicBezTo>
                <a:lnTo>
                  <a:pt x="1653298" y="2853242"/>
                </a:lnTo>
                <a:lnTo>
                  <a:pt x="1276798" y="2854590"/>
                </a:lnTo>
                <a:cubicBezTo>
                  <a:pt x="1210112" y="2854590"/>
                  <a:pt x="1176366" y="2829553"/>
                  <a:pt x="1138638" y="2751256"/>
                </a:cubicBezTo>
                <a:cubicBezTo>
                  <a:pt x="1124127" y="2649832"/>
                  <a:pt x="1153930" y="2608950"/>
                  <a:pt x="1086399" y="2531148"/>
                </a:cubicBezTo>
                <a:cubicBezTo>
                  <a:pt x="859722" y="2349377"/>
                  <a:pt x="571623" y="1951147"/>
                  <a:pt x="571623" y="1547647"/>
                </a:cubicBezTo>
                <a:cubicBezTo>
                  <a:pt x="571623" y="951374"/>
                  <a:pt x="1054998" y="468000"/>
                  <a:pt x="1651270" y="468000"/>
                </a:cubicBezTo>
                <a:close/>
                <a:moveTo>
                  <a:pt x="2572549" y="249121"/>
                </a:moveTo>
                <a:lnTo>
                  <a:pt x="2765592" y="411103"/>
                </a:lnTo>
                <a:lnTo>
                  <a:pt x="2495580" y="654483"/>
                </a:lnTo>
                <a:lnTo>
                  <a:pt x="2379754" y="557293"/>
                </a:lnTo>
                <a:close/>
                <a:moveTo>
                  <a:pt x="663986" y="249121"/>
                </a:moveTo>
                <a:lnTo>
                  <a:pt x="856781" y="557293"/>
                </a:lnTo>
                <a:lnTo>
                  <a:pt x="740955" y="654483"/>
                </a:lnTo>
                <a:lnTo>
                  <a:pt x="470943" y="411103"/>
                </a:lnTo>
                <a:close/>
                <a:moveTo>
                  <a:pt x="1527296" y="0"/>
                </a:moveTo>
                <a:lnTo>
                  <a:pt x="1779296" y="0"/>
                </a:lnTo>
                <a:lnTo>
                  <a:pt x="1728896" y="360000"/>
                </a:lnTo>
                <a:lnTo>
                  <a:pt x="1577696" y="3600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Block Arc 32">
            <a:extLst>
              <a:ext uri="{FF2B5EF4-FFF2-40B4-BE49-F238E27FC236}">
                <a16:creationId xmlns:a16="http://schemas.microsoft.com/office/drawing/2014/main" xmlns="" id="{D2D28F29-A92C-410A-8C19-6A687C9F880E}"/>
              </a:ext>
            </a:extLst>
          </p:cNvPr>
          <p:cNvSpPr/>
          <p:nvPr/>
        </p:nvSpPr>
        <p:spPr>
          <a:xfrm rot="10800000">
            <a:off x="4999372" y="3818101"/>
            <a:ext cx="1496058" cy="1496058"/>
          </a:xfrm>
          <a:prstGeom prst="blockArc">
            <a:avLst>
              <a:gd name="adj1" fmla="val 10800000"/>
              <a:gd name="adj2" fmla="val 21403479"/>
              <a:gd name="adj3" fmla="val 3685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3" name="Block Arc 32">
            <a:extLst>
              <a:ext uri="{FF2B5EF4-FFF2-40B4-BE49-F238E27FC236}">
                <a16:creationId xmlns:a16="http://schemas.microsoft.com/office/drawing/2014/main" xmlns="" id="{4398D2AA-4A3D-4485-AEF2-624E3F7439AB}"/>
              </a:ext>
            </a:extLst>
          </p:cNvPr>
          <p:cNvSpPr/>
          <p:nvPr/>
        </p:nvSpPr>
        <p:spPr>
          <a:xfrm rot="10800000">
            <a:off x="1641360" y="3818101"/>
            <a:ext cx="1496058" cy="1496058"/>
          </a:xfrm>
          <a:prstGeom prst="blockArc">
            <a:avLst>
              <a:gd name="adj1" fmla="val 10800000"/>
              <a:gd name="adj2" fmla="val 21403479"/>
              <a:gd name="adj3" fmla="val 3685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4" name="Block Arc 32">
            <a:extLst>
              <a:ext uri="{FF2B5EF4-FFF2-40B4-BE49-F238E27FC236}">
                <a16:creationId xmlns:a16="http://schemas.microsoft.com/office/drawing/2014/main" xmlns="" id="{A9D2B40C-6EA9-4816-954E-8D4D59043C2A}"/>
              </a:ext>
            </a:extLst>
          </p:cNvPr>
          <p:cNvSpPr/>
          <p:nvPr/>
        </p:nvSpPr>
        <p:spPr>
          <a:xfrm>
            <a:off x="6678378" y="2504028"/>
            <a:ext cx="1496058" cy="1496058"/>
          </a:xfrm>
          <a:prstGeom prst="blockArc">
            <a:avLst>
              <a:gd name="adj1" fmla="val 10800000"/>
              <a:gd name="adj2" fmla="val 21403479"/>
              <a:gd name="adj3" fmla="val 3685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5" name="Block Arc 32">
            <a:extLst>
              <a:ext uri="{FF2B5EF4-FFF2-40B4-BE49-F238E27FC236}">
                <a16:creationId xmlns:a16="http://schemas.microsoft.com/office/drawing/2014/main" xmlns="" id="{8E37BF5F-30E0-47B2-A0C1-971995FE029F}"/>
              </a:ext>
            </a:extLst>
          </p:cNvPr>
          <p:cNvSpPr/>
          <p:nvPr/>
        </p:nvSpPr>
        <p:spPr>
          <a:xfrm>
            <a:off x="3320366" y="2504028"/>
            <a:ext cx="1496058" cy="1496058"/>
          </a:xfrm>
          <a:prstGeom prst="blockArc">
            <a:avLst>
              <a:gd name="adj1" fmla="val 10800000"/>
              <a:gd name="adj2" fmla="val 21403479"/>
              <a:gd name="adj3" fmla="val 368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12569</TotalTime>
  <Words>134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9</cp:revision>
  <dcterms:created xsi:type="dcterms:W3CDTF">2018-02-18T19:39:47Z</dcterms:created>
  <dcterms:modified xsi:type="dcterms:W3CDTF">2018-03-20T02:11:02Z</dcterms:modified>
</cp:coreProperties>
</file>