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Oval 10">
            <a:extLst>
              <a:ext uri="{FF2B5EF4-FFF2-40B4-BE49-F238E27FC236}">
                <a16:creationId xmlns:a16="http://schemas.microsoft.com/office/drawing/2014/main" id="{55169D83-DD5A-4149-BD88-F59BD3029596}"/>
              </a:ext>
            </a:extLst>
          </p:cNvPr>
          <p:cNvSpPr/>
          <p:nvPr/>
        </p:nvSpPr>
        <p:spPr>
          <a:xfrm>
            <a:off x="5408244" y="3270382"/>
            <a:ext cx="1351337" cy="1344499"/>
          </a:xfrm>
          <a:custGeom>
            <a:avLst/>
            <a:gdLst/>
            <a:ahLst/>
            <a:cxnLst/>
            <a:rect l="l" t="t" r="r" b="b"/>
            <a:pathLst>
              <a:path w="2956013" h="2941055"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F7D593E-F321-4750-8BA2-1DE5F70B43B5}"/>
              </a:ext>
            </a:extLst>
          </p:cNvPr>
          <p:cNvGrpSpPr/>
          <p:nvPr/>
        </p:nvGrpSpPr>
        <p:grpSpPr>
          <a:xfrm>
            <a:off x="2305269" y="5179528"/>
            <a:ext cx="3173855" cy="923330"/>
            <a:chOff x="2551706" y="4283314"/>
            <a:chExt cx="1682085" cy="923330"/>
          </a:xfrm>
        </p:grpSpPr>
        <p:sp>
          <p:nvSpPr>
            <p:cNvPr id="41" name="TextBox 6">
              <a:extLst>
                <a:ext uri="{FF2B5EF4-FFF2-40B4-BE49-F238E27FC236}">
                  <a16:creationId xmlns:a16="http://schemas.microsoft.com/office/drawing/2014/main" id="{25461471-0155-4C67-A185-8092CDE10FA9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TextBox 7">
              <a:extLst>
                <a:ext uri="{FF2B5EF4-FFF2-40B4-BE49-F238E27FC236}">
                  <a16:creationId xmlns:a16="http://schemas.microsoft.com/office/drawing/2014/main" id="{E63FC410-DEFC-4B1A-8E4A-CAF68EC38A41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7" name="Group 8">
            <a:extLst>
              <a:ext uri="{FF2B5EF4-FFF2-40B4-BE49-F238E27FC236}">
                <a16:creationId xmlns:a16="http://schemas.microsoft.com/office/drawing/2014/main" id="{BB3598B8-6078-454C-AE28-8E89CD40F4FC}"/>
              </a:ext>
            </a:extLst>
          </p:cNvPr>
          <p:cNvGrpSpPr/>
          <p:nvPr/>
        </p:nvGrpSpPr>
        <p:grpSpPr>
          <a:xfrm>
            <a:off x="929055" y="4168611"/>
            <a:ext cx="3068940" cy="923330"/>
            <a:chOff x="2551706" y="4283314"/>
            <a:chExt cx="1682085" cy="923330"/>
          </a:xfrm>
        </p:grpSpPr>
        <p:sp>
          <p:nvSpPr>
            <p:cNvPr id="39" name="TextBox 9">
              <a:extLst>
                <a:ext uri="{FF2B5EF4-FFF2-40B4-BE49-F238E27FC236}">
                  <a16:creationId xmlns:a16="http://schemas.microsoft.com/office/drawing/2014/main" id="{19C5222E-5C20-419A-B2E6-D2551EA159FA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10">
              <a:extLst>
                <a:ext uri="{FF2B5EF4-FFF2-40B4-BE49-F238E27FC236}">
                  <a16:creationId xmlns:a16="http://schemas.microsoft.com/office/drawing/2014/main" id="{594DD6D3-36D4-4E72-932A-E321D74D9443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11">
            <a:extLst>
              <a:ext uri="{FF2B5EF4-FFF2-40B4-BE49-F238E27FC236}">
                <a16:creationId xmlns:a16="http://schemas.microsoft.com/office/drawing/2014/main" id="{8E3668A0-CF9C-455B-94D7-1FF3F1B5C7CC}"/>
              </a:ext>
            </a:extLst>
          </p:cNvPr>
          <p:cNvGrpSpPr/>
          <p:nvPr/>
        </p:nvGrpSpPr>
        <p:grpSpPr>
          <a:xfrm>
            <a:off x="929055" y="2881104"/>
            <a:ext cx="3068940" cy="923330"/>
            <a:chOff x="2551706" y="4283314"/>
            <a:chExt cx="1682085" cy="923330"/>
          </a:xfrm>
        </p:grpSpPr>
        <p:sp>
          <p:nvSpPr>
            <p:cNvPr id="37" name="TextBox 12">
              <a:extLst>
                <a:ext uri="{FF2B5EF4-FFF2-40B4-BE49-F238E27FC236}">
                  <a16:creationId xmlns:a16="http://schemas.microsoft.com/office/drawing/2014/main" id="{0E6C7660-2B52-48BB-8DC3-8FCD11817A3A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" name="TextBox 13">
              <a:extLst>
                <a:ext uri="{FF2B5EF4-FFF2-40B4-BE49-F238E27FC236}">
                  <a16:creationId xmlns:a16="http://schemas.microsoft.com/office/drawing/2014/main" id="{D6CF1C02-B420-4EDE-A320-C96769E16AFB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9" name="Group 14">
            <a:extLst>
              <a:ext uri="{FF2B5EF4-FFF2-40B4-BE49-F238E27FC236}">
                <a16:creationId xmlns:a16="http://schemas.microsoft.com/office/drawing/2014/main" id="{37575C46-D58D-462E-B0AD-A80023DDDE92}"/>
              </a:ext>
            </a:extLst>
          </p:cNvPr>
          <p:cNvGrpSpPr/>
          <p:nvPr/>
        </p:nvGrpSpPr>
        <p:grpSpPr>
          <a:xfrm>
            <a:off x="8167104" y="4168611"/>
            <a:ext cx="3095842" cy="923330"/>
            <a:chOff x="2551706" y="4283314"/>
            <a:chExt cx="1682085" cy="923330"/>
          </a:xfrm>
        </p:grpSpPr>
        <p:sp>
          <p:nvSpPr>
            <p:cNvPr id="35" name="TextBox 15">
              <a:extLst>
                <a:ext uri="{FF2B5EF4-FFF2-40B4-BE49-F238E27FC236}">
                  <a16:creationId xmlns:a16="http://schemas.microsoft.com/office/drawing/2014/main" id="{8122ECBF-F152-4062-906F-F1234AAFF687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16">
              <a:extLst>
                <a:ext uri="{FF2B5EF4-FFF2-40B4-BE49-F238E27FC236}">
                  <a16:creationId xmlns:a16="http://schemas.microsoft.com/office/drawing/2014/main" id="{B8CDFBA5-1A00-4A72-8E48-06418D3A509B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0" name="Group 17">
            <a:extLst>
              <a:ext uri="{FF2B5EF4-FFF2-40B4-BE49-F238E27FC236}">
                <a16:creationId xmlns:a16="http://schemas.microsoft.com/office/drawing/2014/main" id="{B56091B3-8A79-4056-8564-185E86A7FE4C}"/>
              </a:ext>
            </a:extLst>
          </p:cNvPr>
          <p:cNvGrpSpPr/>
          <p:nvPr/>
        </p:nvGrpSpPr>
        <p:grpSpPr>
          <a:xfrm>
            <a:off x="8167104" y="2881104"/>
            <a:ext cx="3095842" cy="923330"/>
            <a:chOff x="2551706" y="4283314"/>
            <a:chExt cx="1682085" cy="923330"/>
          </a:xfrm>
        </p:grpSpPr>
        <p:sp>
          <p:nvSpPr>
            <p:cNvPr id="33" name="TextBox 18">
              <a:extLst>
                <a:ext uri="{FF2B5EF4-FFF2-40B4-BE49-F238E27FC236}">
                  <a16:creationId xmlns:a16="http://schemas.microsoft.com/office/drawing/2014/main" id="{33E759DC-5A35-4D98-A012-4C02FA9ECF13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19">
              <a:extLst>
                <a:ext uri="{FF2B5EF4-FFF2-40B4-BE49-F238E27FC236}">
                  <a16:creationId xmlns:a16="http://schemas.microsoft.com/office/drawing/2014/main" id="{ADE2ED13-66AB-4476-B17F-61F330624B35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20">
            <a:extLst>
              <a:ext uri="{FF2B5EF4-FFF2-40B4-BE49-F238E27FC236}">
                <a16:creationId xmlns:a16="http://schemas.microsoft.com/office/drawing/2014/main" id="{AC08D06B-E23B-4687-A796-976B3D555269}"/>
              </a:ext>
            </a:extLst>
          </p:cNvPr>
          <p:cNvGrpSpPr/>
          <p:nvPr/>
        </p:nvGrpSpPr>
        <p:grpSpPr>
          <a:xfrm>
            <a:off x="6720706" y="1862959"/>
            <a:ext cx="3274822" cy="923330"/>
            <a:chOff x="2551706" y="4283314"/>
            <a:chExt cx="1682085" cy="923330"/>
          </a:xfrm>
        </p:grpSpPr>
        <p:sp>
          <p:nvSpPr>
            <p:cNvPr id="31" name="TextBox 21">
              <a:extLst>
                <a:ext uri="{FF2B5EF4-FFF2-40B4-BE49-F238E27FC236}">
                  <a16:creationId xmlns:a16="http://schemas.microsoft.com/office/drawing/2014/main" id="{0AF92ABB-F4E4-4B37-898B-E0763C4E945D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TextBox 22">
              <a:extLst>
                <a:ext uri="{FF2B5EF4-FFF2-40B4-BE49-F238E27FC236}">
                  <a16:creationId xmlns:a16="http://schemas.microsoft.com/office/drawing/2014/main" id="{2A6F9BE4-3216-42BB-8AC4-642666C50AA6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sp>
        <p:nvSpPr>
          <p:cNvPr id="12" name="Oval 23">
            <a:extLst>
              <a:ext uri="{FF2B5EF4-FFF2-40B4-BE49-F238E27FC236}">
                <a16:creationId xmlns:a16="http://schemas.microsoft.com/office/drawing/2014/main" id="{955C6794-4CD1-442A-B6BF-10C8ACA217CA}"/>
              </a:ext>
            </a:extLst>
          </p:cNvPr>
          <p:cNvSpPr/>
          <p:nvPr/>
        </p:nvSpPr>
        <p:spPr>
          <a:xfrm>
            <a:off x="5177796" y="3036515"/>
            <a:ext cx="1812230" cy="1812230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3" name="Oval 24">
            <a:extLst>
              <a:ext uri="{FF2B5EF4-FFF2-40B4-BE49-F238E27FC236}">
                <a16:creationId xmlns:a16="http://schemas.microsoft.com/office/drawing/2014/main" id="{DBB90F81-AB9F-4B79-B091-BF6828B13967}"/>
              </a:ext>
            </a:extLst>
          </p:cNvPr>
          <p:cNvSpPr/>
          <p:nvPr/>
        </p:nvSpPr>
        <p:spPr>
          <a:xfrm>
            <a:off x="6038696" y="2970609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4" name="Oval 25">
            <a:extLst>
              <a:ext uri="{FF2B5EF4-FFF2-40B4-BE49-F238E27FC236}">
                <a16:creationId xmlns:a16="http://schemas.microsoft.com/office/drawing/2014/main" id="{F0E0BCA6-0B5C-4139-9D1A-45F019D5B55B}"/>
              </a:ext>
            </a:extLst>
          </p:cNvPr>
          <p:cNvSpPr/>
          <p:nvPr/>
        </p:nvSpPr>
        <p:spPr>
          <a:xfrm>
            <a:off x="6808317" y="4331402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5" name="Oval 26">
            <a:extLst>
              <a:ext uri="{FF2B5EF4-FFF2-40B4-BE49-F238E27FC236}">
                <a16:creationId xmlns:a16="http://schemas.microsoft.com/office/drawing/2014/main" id="{92AD777D-4DB3-43B5-91F6-64796DE8DD59}"/>
              </a:ext>
            </a:extLst>
          </p:cNvPr>
          <p:cNvSpPr/>
          <p:nvPr/>
        </p:nvSpPr>
        <p:spPr>
          <a:xfrm>
            <a:off x="5221989" y="4331402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6" name="Oval 27">
            <a:extLst>
              <a:ext uri="{FF2B5EF4-FFF2-40B4-BE49-F238E27FC236}">
                <a16:creationId xmlns:a16="http://schemas.microsoft.com/office/drawing/2014/main" id="{4DFE7E41-CADA-46F9-AE03-04DF5553738D}"/>
              </a:ext>
            </a:extLst>
          </p:cNvPr>
          <p:cNvSpPr/>
          <p:nvPr/>
        </p:nvSpPr>
        <p:spPr>
          <a:xfrm>
            <a:off x="6808317" y="3459393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7" name="Oval 28">
            <a:extLst>
              <a:ext uri="{FF2B5EF4-FFF2-40B4-BE49-F238E27FC236}">
                <a16:creationId xmlns:a16="http://schemas.microsoft.com/office/drawing/2014/main" id="{945EA1C6-287C-478B-9E99-99C58F0A8B35}"/>
              </a:ext>
            </a:extLst>
          </p:cNvPr>
          <p:cNvSpPr/>
          <p:nvPr/>
        </p:nvSpPr>
        <p:spPr>
          <a:xfrm>
            <a:off x="5221989" y="3459393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8" name="Oval 29">
            <a:extLst>
              <a:ext uri="{FF2B5EF4-FFF2-40B4-BE49-F238E27FC236}">
                <a16:creationId xmlns:a16="http://schemas.microsoft.com/office/drawing/2014/main" id="{0C211938-1DF5-42EE-8908-C7C1F508FFB6}"/>
              </a:ext>
            </a:extLst>
          </p:cNvPr>
          <p:cNvSpPr/>
          <p:nvPr/>
        </p:nvSpPr>
        <p:spPr>
          <a:xfrm>
            <a:off x="6038696" y="4779255"/>
            <a:ext cx="131813" cy="131813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9" name="Oval 31">
            <a:extLst>
              <a:ext uri="{FF2B5EF4-FFF2-40B4-BE49-F238E27FC236}">
                <a16:creationId xmlns:a16="http://schemas.microsoft.com/office/drawing/2014/main" id="{001E7C75-467F-41E9-A599-D0A5A3C0A901}"/>
              </a:ext>
            </a:extLst>
          </p:cNvPr>
          <p:cNvSpPr/>
          <p:nvPr/>
        </p:nvSpPr>
        <p:spPr>
          <a:xfrm>
            <a:off x="5678860" y="5236142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0" name="Oval 34">
            <a:extLst>
              <a:ext uri="{FF2B5EF4-FFF2-40B4-BE49-F238E27FC236}">
                <a16:creationId xmlns:a16="http://schemas.microsoft.com/office/drawing/2014/main" id="{B7ABE88F-4929-4D47-92A7-8118CEC7CA9F}"/>
              </a:ext>
            </a:extLst>
          </p:cNvPr>
          <p:cNvSpPr/>
          <p:nvPr/>
        </p:nvSpPr>
        <p:spPr>
          <a:xfrm>
            <a:off x="4183629" y="2915755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1" name="Oval 37">
            <a:extLst>
              <a:ext uri="{FF2B5EF4-FFF2-40B4-BE49-F238E27FC236}">
                <a16:creationId xmlns:a16="http://schemas.microsoft.com/office/drawing/2014/main" id="{657EE391-3698-4803-9796-1802D66DBDBC}"/>
              </a:ext>
            </a:extLst>
          </p:cNvPr>
          <p:cNvSpPr/>
          <p:nvPr/>
        </p:nvSpPr>
        <p:spPr>
          <a:xfrm>
            <a:off x="7178010" y="4203262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2" name="Oval 40">
            <a:extLst>
              <a:ext uri="{FF2B5EF4-FFF2-40B4-BE49-F238E27FC236}">
                <a16:creationId xmlns:a16="http://schemas.microsoft.com/office/drawing/2014/main" id="{34FBC551-8B0B-4CDF-8050-09D46C12B753}"/>
              </a:ext>
            </a:extLst>
          </p:cNvPr>
          <p:cNvSpPr/>
          <p:nvPr/>
        </p:nvSpPr>
        <p:spPr>
          <a:xfrm>
            <a:off x="5678860" y="1923287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3" name="Oval 43">
            <a:extLst>
              <a:ext uri="{FF2B5EF4-FFF2-40B4-BE49-F238E27FC236}">
                <a16:creationId xmlns:a16="http://schemas.microsoft.com/office/drawing/2014/main" id="{A5CE15EA-B716-426F-A3DA-68140B44B494}"/>
              </a:ext>
            </a:extLst>
          </p:cNvPr>
          <p:cNvSpPr/>
          <p:nvPr/>
        </p:nvSpPr>
        <p:spPr>
          <a:xfrm>
            <a:off x="4183629" y="4203262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4" name="Oval 51">
            <a:extLst>
              <a:ext uri="{FF2B5EF4-FFF2-40B4-BE49-F238E27FC236}">
                <a16:creationId xmlns:a16="http://schemas.microsoft.com/office/drawing/2014/main" id="{E2A00A4F-031A-4F2C-903A-1EFA89152AE8}"/>
              </a:ext>
            </a:extLst>
          </p:cNvPr>
          <p:cNvSpPr/>
          <p:nvPr/>
        </p:nvSpPr>
        <p:spPr>
          <a:xfrm>
            <a:off x="7178010" y="2915755"/>
            <a:ext cx="810105" cy="810105"/>
          </a:xfrm>
          <a:prstGeom prst="ellipse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25" name="Isosceles Triangle 51">
            <a:extLst>
              <a:ext uri="{FF2B5EF4-FFF2-40B4-BE49-F238E27FC236}">
                <a16:creationId xmlns:a16="http://schemas.microsoft.com/office/drawing/2014/main" id="{13CF192F-80FC-4D6F-879B-A5AEE0F406B6}"/>
              </a:ext>
            </a:extLst>
          </p:cNvPr>
          <p:cNvSpPr/>
          <p:nvPr/>
        </p:nvSpPr>
        <p:spPr>
          <a:xfrm>
            <a:off x="4436223" y="4496516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" name="Oval 7">
            <a:extLst>
              <a:ext uri="{FF2B5EF4-FFF2-40B4-BE49-F238E27FC236}">
                <a16:creationId xmlns:a16="http://schemas.microsoft.com/office/drawing/2014/main" id="{6108447A-6FDD-452B-A35B-842365FD79AF}"/>
              </a:ext>
            </a:extLst>
          </p:cNvPr>
          <p:cNvSpPr/>
          <p:nvPr/>
        </p:nvSpPr>
        <p:spPr>
          <a:xfrm>
            <a:off x="5918527" y="5475809"/>
            <a:ext cx="330770" cy="33077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" name="Rounded Rectangle 27">
            <a:extLst>
              <a:ext uri="{FF2B5EF4-FFF2-40B4-BE49-F238E27FC236}">
                <a16:creationId xmlns:a16="http://schemas.microsoft.com/office/drawing/2014/main" id="{6314BF7F-001B-4C83-A957-AF5534C827CA}"/>
              </a:ext>
            </a:extLst>
          </p:cNvPr>
          <p:cNvSpPr/>
          <p:nvPr/>
        </p:nvSpPr>
        <p:spPr>
          <a:xfrm>
            <a:off x="4430109" y="3199002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8" name="Rounded Rectangle 7">
            <a:extLst>
              <a:ext uri="{FF2B5EF4-FFF2-40B4-BE49-F238E27FC236}">
                <a16:creationId xmlns:a16="http://schemas.microsoft.com/office/drawing/2014/main" id="{F51C192B-928C-4E73-BA15-5CF993E867A1}"/>
              </a:ext>
            </a:extLst>
          </p:cNvPr>
          <p:cNvSpPr/>
          <p:nvPr/>
        </p:nvSpPr>
        <p:spPr>
          <a:xfrm>
            <a:off x="5922694" y="2189210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9" name="Round Same Side Corner Rectangle 36">
            <a:extLst>
              <a:ext uri="{FF2B5EF4-FFF2-40B4-BE49-F238E27FC236}">
                <a16:creationId xmlns:a16="http://schemas.microsoft.com/office/drawing/2014/main" id="{E77A1DA4-00F2-4C3F-B86C-EEA93806CE60}"/>
              </a:ext>
            </a:extLst>
          </p:cNvPr>
          <p:cNvSpPr/>
          <p:nvPr/>
        </p:nvSpPr>
        <p:spPr>
          <a:xfrm>
            <a:off x="7419252" y="3191296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" name="자유형 176">
            <a:extLst>
              <a:ext uri="{FF2B5EF4-FFF2-40B4-BE49-F238E27FC236}">
                <a16:creationId xmlns:a16="http://schemas.microsoft.com/office/drawing/2014/main" id="{2EE70804-2125-4CDB-AA72-8777F6EB2957}"/>
              </a:ext>
            </a:extLst>
          </p:cNvPr>
          <p:cNvSpPr/>
          <p:nvPr/>
        </p:nvSpPr>
        <p:spPr>
          <a:xfrm>
            <a:off x="7397049" y="4413080"/>
            <a:ext cx="372027" cy="390469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11149</TotalTime>
  <Words>140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2018-03-21T01:23:05Z</dcterms:modified>
</cp:coreProperties>
</file>