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6" name="자유형: 도형 155">
            <a:extLst>
              <a:ext uri="{FF2B5EF4-FFF2-40B4-BE49-F238E27FC236}">
                <a16:creationId xmlns:a16="http://schemas.microsoft.com/office/drawing/2014/main" id="{036A312E-D36B-4AB9-B3AE-D70C4BDEE452}"/>
              </a:ext>
            </a:extLst>
          </p:cNvPr>
          <p:cNvSpPr>
            <a:spLocks noChangeAspect="1"/>
          </p:cNvSpPr>
          <p:nvPr/>
        </p:nvSpPr>
        <p:spPr>
          <a:xfrm>
            <a:off x="7715057" y="1984097"/>
            <a:ext cx="684000" cy="786353"/>
          </a:xfrm>
          <a:custGeom>
            <a:avLst/>
            <a:gdLst>
              <a:gd name="connsiteX0" fmla="*/ 945246 w 1890492"/>
              <a:gd name="connsiteY0" fmla="*/ 1395615 h 2173384"/>
              <a:gd name="connsiteX1" fmla="*/ 1019705 w 1890492"/>
              <a:gd name="connsiteY1" fmla="*/ 1470074 h 2173384"/>
              <a:gd name="connsiteX2" fmla="*/ 945246 w 1890492"/>
              <a:gd name="connsiteY2" fmla="*/ 1544533 h 2173384"/>
              <a:gd name="connsiteX3" fmla="*/ 870787 w 1890492"/>
              <a:gd name="connsiteY3" fmla="*/ 1470074 h 2173384"/>
              <a:gd name="connsiteX4" fmla="*/ 945246 w 1890492"/>
              <a:gd name="connsiteY4" fmla="*/ 1395615 h 2173384"/>
              <a:gd name="connsiteX5" fmla="*/ 1049278 w 1890492"/>
              <a:gd name="connsiteY5" fmla="*/ 1286200 h 2173384"/>
              <a:gd name="connsiteX6" fmla="*/ 1096367 w 1890492"/>
              <a:gd name="connsiteY6" fmla="*/ 1333289 h 2173384"/>
              <a:gd name="connsiteX7" fmla="*/ 1049278 w 1890492"/>
              <a:gd name="connsiteY7" fmla="*/ 1380378 h 2173384"/>
              <a:gd name="connsiteX8" fmla="*/ 1002189 w 1890492"/>
              <a:gd name="connsiteY8" fmla="*/ 1333289 h 2173384"/>
              <a:gd name="connsiteX9" fmla="*/ 1049278 w 1890492"/>
              <a:gd name="connsiteY9" fmla="*/ 1286200 h 2173384"/>
              <a:gd name="connsiteX10" fmla="*/ 841214 w 1890492"/>
              <a:gd name="connsiteY10" fmla="*/ 1286200 h 2173384"/>
              <a:gd name="connsiteX11" fmla="*/ 888303 w 1890492"/>
              <a:gd name="connsiteY11" fmla="*/ 1333289 h 2173384"/>
              <a:gd name="connsiteX12" fmla="*/ 841214 w 1890492"/>
              <a:gd name="connsiteY12" fmla="*/ 1380378 h 2173384"/>
              <a:gd name="connsiteX13" fmla="*/ 794125 w 1890492"/>
              <a:gd name="connsiteY13" fmla="*/ 1333289 h 2173384"/>
              <a:gd name="connsiteX14" fmla="*/ 841214 w 1890492"/>
              <a:gd name="connsiteY14" fmla="*/ 1286200 h 2173384"/>
              <a:gd name="connsiteX15" fmla="*/ 277883 w 1890492"/>
              <a:gd name="connsiteY15" fmla="*/ 1172688 h 2173384"/>
              <a:gd name="connsiteX16" fmla="*/ 581764 w 1890492"/>
              <a:gd name="connsiteY16" fmla="*/ 1172688 h 2173384"/>
              <a:gd name="connsiteX17" fmla="*/ 945246 w 1890492"/>
              <a:gd name="connsiteY17" fmla="*/ 1863000 h 2173384"/>
              <a:gd name="connsiteX18" fmla="*/ 1308728 w 1890492"/>
              <a:gd name="connsiteY18" fmla="*/ 1172688 h 2173384"/>
              <a:gd name="connsiteX19" fmla="*/ 1612609 w 1890492"/>
              <a:gd name="connsiteY19" fmla="*/ 1172688 h 2173384"/>
              <a:gd name="connsiteX20" fmla="*/ 1890492 w 1890492"/>
              <a:gd name="connsiteY20" fmla="*/ 1450571 h 2173384"/>
              <a:gd name="connsiteX21" fmla="*/ 1890492 w 1890492"/>
              <a:gd name="connsiteY21" fmla="*/ 2173384 h 2173384"/>
              <a:gd name="connsiteX22" fmla="*/ 0 w 1890492"/>
              <a:gd name="connsiteY22" fmla="*/ 2173384 h 2173384"/>
              <a:gd name="connsiteX23" fmla="*/ 0 w 1890492"/>
              <a:gd name="connsiteY23" fmla="*/ 1450571 h 2173384"/>
              <a:gd name="connsiteX24" fmla="*/ 277883 w 1890492"/>
              <a:gd name="connsiteY24" fmla="*/ 1172688 h 2173384"/>
              <a:gd name="connsiteX25" fmla="*/ 1153311 w 1890492"/>
              <a:gd name="connsiteY25" fmla="*/ 1164229 h 2173384"/>
              <a:gd name="connsiteX26" fmla="*/ 1200400 w 1890492"/>
              <a:gd name="connsiteY26" fmla="*/ 1211318 h 2173384"/>
              <a:gd name="connsiteX27" fmla="*/ 1153311 w 1890492"/>
              <a:gd name="connsiteY27" fmla="*/ 1258407 h 2173384"/>
              <a:gd name="connsiteX28" fmla="*/ 1106222 w 1890492"/>
              <a:gd name="connsiteY28" fmla="*/ 1211318 h 2173384"/>
              <a:gd name="connsiteX29" fmla="*/ 1153311 w 1890492"/>
              <a:gd name="connsiteY29" fmla="*/ 1164229 h 2173384"/>
              <a:gd name="connsiteX30" fmla="*/ 737182 w 1890492"/>
              <a:gd name="connsiteY30" fmla="*/ 1164229 h 2173384"/>
              <a:gd name="connsiteX31" fmla="*/ 784271 w 1890492"/>
              <a:gd name="connsiteY31" fmla="*/ 1211318 h 2173384"/>
              <a:gd name="connsiteX32" fmla="*/ 737182 w 1890492"/>
              <a:gd name="connsiteY32" fmla="*/ 1258407 h 2173384"/>
              <a:gd name="connsiteX33" fmla="*/ 690093 w 1890492"/>
              <a:gd name="connsiteY33" fmla="*/ 1211318 h 2173384"/>
              <a:gd name="connsiteX34" fmla="*/ 737182 w 1890492"/>
              <a:gd name="connsiteY34" fmla="*/ 1164229 h 2173384"/>
              <a:gd name="connsiteX35" fmla="*/ 945246 w 1890492"/>
              <a:gd name="connsiteY35" fmla="*/ 0 h 2173384"/>
              <a:gd name="connsiteX36" fmla="*/ 1402446 w 1890492"/>
              <a:gd name="connsiteY36" fmla="*/ 474540 h 2173384"/>
              <a:gd name="connsiteX37" fmla="*/ 1522811 w 1890492"/>
              <a:gd name="connsiteY37" fmla="*/ 1107783 h 2173384"/>
              <a:gd name="connsiteX38" fmla="*/ 1073220 w 1890492"/>
              <a:gd name="connsiteY38" fmla="*/ 1107783 h 2173384"/>
              <a:gd name="connsiteX39" fmla="*/ 1046521 w 1890492"/>
              <a:gd name="connsiteY39" fmla="*/ 1000988 h 2173384"/>
              <a:gd name="connsiteX40" fmla="*/ 1070440 w 1890492"/>
              <a:gd name="connsiteY40" fmla="*/ 991938 h 2173384"/>
              <a:gd name="connsiteX41" fmla="*/ 1178879 w 1890492"/>
              <a:gd name="connsiteY41" fmla="*/ 902583 h 2173384"/>
              <a:gd name="connsiteX42" fmla="*/ 1279970 w 1890492"/>
              <a:gd name="connsiteY42" fmla="*/ 481858 h 2173384"/>
              <a:gd name="connsiteX43" fmla="*/ 609545 w 1890492"/>
              <a:gd name="connsiteY43" fmla="*/ 487992 h 2173384"/>
              <a:gd name="connsiteX44" fmla="*/ 716368 w 1890492"/>
              <a:gd name="connsiteY44" fmla="*/ 908268 h 2173384"/>
              <a:gd name="connsiteX45" fmla="*/ 826077 w 1890492"/>
              <a:gd name="connsiteY45" fmla="*/ 994942 h 2173384"/>
              <a:gd name="connsiteX46" fmla="*/ 843914 w 1890492"/>
              <a:gd name="connsiteY46" fmla="*/ 1001218 h 2173384"/>
              <a:gd name="connsiteX47" fmla="*/ 817273 w 1890492"/>
              <a:gd name="connsiteY47" fmla="*/ 1107783 h 2173384"/>
              <a:gd name="connsiteX48" fmla="*/ 367681 w 1890492"/>
              <a:gd name="connsiteY48" fmla="*/ 1107783 h 2173384"/>
              <a:gd name="connsiteX49" fmla="*/ 488046 w 1890492"/>
              <a:gd name="connsiteY49" fmla="*/ 474540 h 2173384"/>
              <a:gd name="connsiteX50" fmla="*/ 945246 w 1890492"/>
              <a:gd name="connsiteY50" fmla="*/ 0 h 217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890492" h="2173384">
                <a:moveTo>
                  <a:pt x="945246" y="1395615"/>
                </a:moveTo>
                <a:cubicBezTo>
                  <a:pt x="986369" y="1395615"/>
                  <a:pt x="1019705" y="1428951"/>
                  <a:pt x="1019705" y="1470074"/>
                </a:cubicBezTo>
                <a:cubicBezTo>
                  <a:pt x="1019705" y="1511197"/>
                  <a:pt x="986369" y="1544533"/>
                  <a:pt x="945246" y="1544533"/>
                </a:cubicBezTo>
                <a:cubicBezTo>
                  <a:pt x="904123" y="1544533"/>
                  <a:pt x="870787" y="1511197"/>
                  <a:pt x="870787" y="1470074"/>
                </a:cubicBezTo>
                <a:cubicBezTo>
                  <a:pt x="870787" y="1428951"/>
                  <a:pt x="904123" y="1395615"/>
                  <a:pt x="945246" y="1395615"/>
                </a:cubicBezTo>
                <a:close/>
                <a:moveTo>
                  <a:pt x="1049278" y="1286200"/>
                </a:moveTo>
                <a:cubicBezTo>
                  <a:pt x="1075285" y="1286200"/>
                  <a:pt x="1096367" y="1307282"/>
                  <a:pt x="1096367" y="1333289"/>
                </a:cubicBezTo>
                <a:cubicBezTo>
                  <a:pt x="1096367" y="1359296"/>
                  <a:pt x="1075285" y="1380378"/>
                  <a:pt x="1049278" y="1380378"/>
                </a:cubicBezTo>
                <a:cubicBezTo>
                  <a:pt x="1023271" y="1380378"/>
                  <a:pt x="1002189" y="1359296"/>
                  <a:pt x="1002189" y="1333289"/>
                </a:cubicBezTo>
                <a:cubicBezTo>
                  <a:pt x="1002189" y="1307282"/>
                  <a:pt x="1023271" y="1286200"/>
                  <a:pt x="1049278" y="1286200"/>
                </a:cubicBezTo>
                <a:close/>
                <a:moveTo>
                  <a:pt x="841214" y="1286200"/>
                </a:moveTo>
                <a:cubicBezTo>
                  <a:pt x="867221" y="1286200"/>
                  <a:pt x="888303" y="1307282"/>
                  <a:pt x="888303" y="1333289"/>
                </a:cubicBezTo>
                <a:cubicBezTo>
                  <a:pt x="888303" y="1359296"/>
                  <a:pt x="867221" y="1380378"/>
                  <a:pt x="841214" y="1380378"/>
                </a:cubicBezTo>
                <a:cubicBezTo>
                  <a:pt x="815207" y="1380378"/>
                  <a:pt x="794125" y="1359296"/>
                  <a:pt x="794125" y="1333289"/>
                </a:cubicBezTo>
                <a:cubicBezTo>
                  <a:pt x="794125" y="1307282"/>
                  <a:pt x="815207" y="1286200"/>
                  <a:pt x="841214" y="1286200"/>
                </a:cubicBezTo>
                <a:close/>
                <a:moveTo>
                  <a:pt x="277883" y="1172688"/>
                </a:moveTo>
                <a:lnTo>
                  <a:pt x="581764" y="1172688"/>
                </a:lnTo>
                <a:lnTo>
                  <a:pt x="945246" y="1863000"/>
                </a:lnTo>
                <a:lnTo>
                  <a:pt x="1308728" y="1172688"/>
                </a:lnTo>
                <a:lnTo>
                  <a:pt x="1612609" y="1172688"/>
                </a:lnTo>
                <a:cubicBezTo>
                  <a:pt x="1766080" y="1172688"/>
                  <a:pt x="1890492" y="1297100"/>
                  <a:pt x="1890492" y="1450571"/>
                </a:cubicBezTo>
                <a:lnTo>
                  <a:pt x="1890492" y="2173384"/>
                </a:lnTo>
                <a:lnTo>
                  <a:pt x="0" y="2173384"/>
                </a:lnTo>
                <a:lnTo>
                  <a:pt x="0" y="1450571"/>
                </a:lnTo>
                <a:cubicBezTo>
                  <a:pt x="0" y="1297100"/>
                  <a:pt x="124412" y="1172688"/>
                  <a:pt x="277883" y="1172688"/>
                </a:cubicBezTo>
                <a:close/>
                <a:moveTo>
                  <a:pt x="1153311" y="1164229"/>
                </a:moveTo>
                <a:cubicBezTo>
                  <a:pt x="1179318" y="1164229"/>
                  <a:pt x="1200400" y="1185311"/>
                  <a:pt x="1200400" y="1211318"/>
                </a:cubicBezTo>
                <a:cubicBezTo>
                  <a:pt x="1200400" y="1237325"/>
                  <a:pt x="1179318" y="1258407"/>
                  <a:pt x="1153311" y="1258407"/>
                </a:cubicBezTo>
                <a:cubicBezTo>
                  <a:pt x="1127304" y="1258407"/>
                  <a:pt x="1106222" y="1237325"/>
                  <a:pt x="1106222" y="1211318"/>
                </a:cubicBezTo>
                <a:cubicBezTo>
                  <a:pt x="1106222" y="1185311"/>
                  <a:pt x="1127304" y="1164229"/>
                  <a:pt x="1153311" y="1164229"/>
                </a:cubicBezTo>
                <a:close/>
                <a:moveTo>
                  <a:pt x="737182" y="1164229"/>
                </a:moveTo>
                <a:cubicBezTo>
                  <a:pt x="763189" y="1164229"/>
                  <a:pt x="784271" y="1185311"/>
                  <a:pt x="784271" y="1211318"/>
                </a:cubicBezTo>
                <a:cubicBezTo>
                  <a:pt x="784271" y="1237325"/>
                  <a:pt x="763189" y="1258407"/>
                  <a:pt x="737182" y="1258407"/>
                </a:cubicBezTo>
                <a:cubicBezTo>
                  <a:pt x="711175" y="1258407"/>
                  <a:pt x="690093" y="1237325"/>
                  <a:pt x="690093" y="1211318"/>
                </a:cubicBezTo>
                <a:cubicBezTo>
                  <a:pt x="690093" y="1185311"/>
                  <a:pt x="711175" y="1164229"/>
                  <a:pt x="737182" y="1164229"/>
                </a:cubicBezTo>
                <a:close/>
                <a:moveTo>
                  <a:pt x="945246" y="0"/>
                </a:moveTo>
                <a:cubicBezTo>
                  <a:pt x="1197751" y="0"/>
                  <a:pt x="1378633" y="197630"/>
                  <a:pt x="1402446" y="474540"/>
                </a:cubicBezTo>
                <a:cubicBezTo>
                  <a:pt x="1423518" y="705394"/>
                  <a:pt x="1482689" y="896702"/>
                  <a:pt x="1522811" y="1107783"/>
                </a:cubicBezTo>
                <a:lnTo>
                  <a:pt x="1073220" y="1107783"/>
                </a:lnTo>
                <a:lnTo>
                  <a:pt x="1046521" y="1000988"/>
                </a:lnTo>
                <a:lnTo>
                  <a:pt x="1070440" y="991938"/>
                </a:lnTo>
                <a:cubicBezTo>
                  <a:pt x="1109569" y="971897"/>
                  <a:pt x="1146444" y="942103"/>
                  <a:pt x="1178879" y="902583"/>
                </a:cubicBezTo>
                <a:cubicBezTo>
                  <a:pt x="1266920" y="795310"/>
                  <a:pt x="1305308" y="635547"/>
                  <a:pt x="1279970" y="481858"/>
                </a:cubicBezTo>
                <a:lnTo>
                  <a:pt x="609545" y="487992"/>
                </a:lnTo>
                <a:cubicBezTo>
                  <a:pt x="585744" y="642882"/>
                  <a:pt x="626357" y="802666"/>
                  <a:pt x="716368" y="908268"/>
                </a:cubicBezTo>
                <a:cubicBezTo>
                  <a:pt x="749368" y="946984"/>
                  <a:pt x="786665" y="975866"/>
                  <a:pt x="826077" y="994942"/>
                </a:cubicBezTo>
                <a:lnTo>
                  <a:pt x="843914" y="1001218"/>
                </a:lnTo>
                <a:lnTo>
                  <a:pt x="817273" y="1107783"/>
                </a:lnTo>
                <a:lnTo>
                  <a:pt x="367681" y="1107783"/>
                </a:lnTo>
                <a:cubicBezTo>
                  <a:pt x="407803" y="896702"/>
                  <a:pt x="464592" y="700452"/>
                  <a:pt x="488046" y="474540"/>
                </a:cubicBezTo>
                <a:cubicBezTo>
                  <a:pt x="499952" y="212459"/>
                  <a:pt x="692741" y="0"/>
                  <a:pt x="9452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2E669CDB-3ABD-4482-99E6-523002EF58FE}"/>
              </a:ext>
            </a:extLst>
          </p:cNvPr>
          <p:cNvGrpSpPr/>
          <p:nvPr/>
        </p:nvGrpSpPr>
        <p:grpSpPr>
          <a:xfrm>
            <a:off x="6422133" y="4622319"/>
            <a:ext cx="3269848" cy="786353"/>
            <a:chOff x="2283362" y="4568095"/>
            <a:chExt cx="3269848" cy="786353"/>
          </a:xfrm>
        </p:grpSpPr>
        <p:sp>
          <p:nvSpPr>
            <p:cNvPr id="158" name="자유형: 도형 157">
              <a:extLst>
                <a:ext uri="{FF2B5EF4-FFF2-40B4-BE49-F238E27FC236}">
                  <a16:creationId xmlns:a16="http://schemas.microsoft.com/office/drawing/2014/main" id="{C7FBFD23-D4E7-4C00-8B90-D609DF9197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3362" y="4568095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자유형: 도형 158">
              <a:extLst>
                <a:ext uri="{FF2B5EF4-FFF2-40B4-BE49-F238E27FC236}">
                  <a16:creationId xmlns:a16="http://schemas.microsoft.com/office/drawing/2014/main" id="{1AF83A80-7501-4F46-AA5A-2A50684A35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45311" y="4568095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0" name="자유형: 도형 159">
              <a:extLst>
                <a:ext uri="{FF2B5EF4-FFF2-40B4-BE49-F238E27FC236}">
                  <a16:creationId xmlns:a16="http://schemas.microsoft.com/office/drawing/2014/main" id="{60D0FD2A-0B60-4697-AA3D-D91E08B472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7260" y="4568095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자유형: 도형 160">
              <a:extLst>
                <a:ext uri="{FF2B5EF4-FFF2-40B4-BE49-F238E27FC236}">
                  <a16:creationId xmlns:a16="http://schemas.microsoft.com/office/drawing/2014/main" id="{19FA19F3-3487-4D84-AF9B-F26FA4FA1C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69210" y="4568095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B10024CF-B3B9-46E9-8099-CA97FE52BE49}"/>
              </a:ext>
            </a:extLst>
          </p:cNvPr>
          <p:cNvGrpSpPr/>
          <p:nvPr/>
        </p:nvGrpSpPr>
        <p:grpSpPr>
          <a:xfrm>
            <a:off x="2283362" y="4622319"/>
            <a:ext cx="3269848" cy="774764"/>
            <a:chOff x="2283362" y="4560775"/>
            <a:chExt cx="3269848" cy="774764"/>
          </a:xfrm>
          <a:solidFill>
            <a:schemeClr val="accent2"/>
          </a:solidFill>
        </p:grpSpPr>
        <p:sp>
          <p:nvSpPr>
            <p:cNvPr id="163" name="자유형: 도형 162">
              <a:extLst>
                <a:ext uri="{FF2B5EF4-FFF2-40B4-BE49-F238E27FC236}">
                  <a16:creationId xmlns:a16="http://schemas.microsoft.com/office/drawing/2014/main" id="{67DC557F-7BB7-4018-B1F5-AFCBA2A40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3362" y="4560775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4" name="자유형: 도형 163">
              <a:extLst>
                <a:ext uri="{FF2B5EF4-FFF2-40B4-BE49-F238E27FC236}">
                  <a16:creationId xmlns:a16="http://schemas.microsoft.com/office/drawing/2014/main" id="{364FA6E3-9279-49BF-8D26-F13C44E991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45311" y="4560775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5" name="자유형: 도형 164">
              <a:extLst>
                <a:ext uri="{FF2B5EF4-FFF2-40B4-BE49-F238E27FC236}">
                  <a16:creationId xmlns:a16="http://schemas.microsoft.com/office/drawing/2014/main" id="{7E8B6B29-C200-482E-8BED-2F3B2B77B2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07260" y="4560775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6" name="자유형: 도형 165">
              <a:extLst>
                <a:ext uri="{FF2B5EF4-FFF2-40B4-BE49-F238E27FC236}">
                  <a16:creationId xmlns:a16="http://schemas.microsoft.com/office/drawing/2014/main" id="{DE758CE0-0667-4A69-BC59-9564A626A1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69210" y="4560775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7" name="그룹 166">
            <a:extLst>
              <a:ext uri="{FF2B5EF4-FFF2-40B4-BE49-F238E27FC236}">
                <a16:creationId xmlns:a16="http://schemas.microsoft.com/office/drawing/2014/main" id="{4371C91F-9DDA-402A-B49D-F741847E441C}"/>
              </a:ext>
            </a:extLst>
          </p:cNvPr>
          <p:cNvGrpSpPr/>
          <p:nvPr/>
        </p:nvGrpSpPr>
        <p:grpSpPr>
          <a:xfrm>
            <a:off x="2714337" y="3746774"/>
            <a:ext cx="2407898" cy="774764"/>
            <a:chOff x="2732609" y="3686242"/>
            <a:chExt cx="2407898" cy="774764"/>
          </a:xfrm>
          <a:solidFill>
            <a:schemeClr val="accent2"/>
          </a:solidFill>
        </p:grpSpPr>
        <p:sp>
          <p:nvSpPr>
            <p:cNvPr id="168" name="자유형: 도형 167">
              <a:extLst>
                <a:ext uri="{FF2B5EF4-FFF2-40B4-BE49-F238E27FC236}">
                  <a16:creationId xmlns:a16="http://schemas.microsoft.com/office/drawing/2014/main" id="{9CF5A48D-51DA-449A-B9EB-76674F3710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32609" y="3686242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9" name="자유형: 도형 168">
              <a:extLst>
                <a:ext uri="{FF2B5EF4-FFF2-40B4-BE49-F238E27FC236}">
                  <a16:creationId xmlns:a16="http://schemas.microsoft.com/office/drawing/2014/main" id="{D3D3054B-D6AF-4CC4-8067-15B1120E97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94558" y="3686242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0" name="자유형: 도형 169">
              <a:extLst>
                <a:ext uri="{FF2B5EF4-FFF2-40B4-BE49-F238E27FC236}">
                  <a16:creationId xmlns:a16="http://schemas.microsoft.com/office/drawing/2014/main" id="{7E05CDED-873D-432F-BE0D-F1BF21F60D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56507" y="3686242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1" name="그룹 170">
            <a:extLst>
              <a:ext uri="{FF2B5EF4-FFF2-40B4-BE49-F238E27FC236}">
                <a16:creationId xmlns:a16="http://schemas.microsoft.com/office/drawing/2014/main" id="{204AFD09-65BD-4D62-87E8-48664843FF93}"/>
              </a:ext>
            </a:extLst>
          </p:cNvPr>
          <p:cNvGrpSpPr/>
          <p:nvPr/>
        </p:nvGrpSpPr>
        <p:grpSpPr>
          <a:xfrm>
            <a:off x="3145312" y="2871230"/>
            <a:ext cx="1545949" cy="774764"/>
            <a:chOff x="3155105" y="2798414"/>
            <a:chExt cx="1545949" cy="774764"/>
          </a:xfrm>
          <a:solidFill>
            <a:schemeClr val="bg1">
              <a:lumMod val="75000"/>
            </a:schemeClr>
          </a:solidFill>
        </p:grpSpPr>
        <p:sp>
          <p:nvSpPr>
            <p:cNvPr id="172" name="자유형: 도형 171">
              <a:extLst>
                <a:ext uri="{FF2B5EF4-FFF2-40B4-BE49-F238E27FC236}">
                  <a16:creationId xmlns:a16="http://schemas.microsoft.com/office/drawing/2014/main" id="{25B1BE38-3C0D-43D1-8603-539D99A781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5105" y="2798414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3" name="자유형: 도형 172">
              <a:extLst>
                <a:ext uri="{FF2B5EF4-FFF2-40B4-BE49-F238E27FC236}">
                  <a16:creationId xmlns:a16="http://schemas.microsoft.com/office/drawing/2014/main" id="{B353395B-30BF-4693-835B-FF8FBA0D20E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17054" y="2798414"/>
              <a:ext cx="684000" cy="774764"/>
            </a:xfrm>
            <a:custGeom>
              <a:avLst/>
              <a:gdLst>
                <a:gd name="connsiteX0" fmla="*/ 945247 w 1890492"/>
                <a:gd name="connsiteY0" fmla="*/ 1114474 h 2141350"/>
                <a:gd name="connsiteX1" fmla="*/ 1086470 w 1890492"/>
                <a:gd name="connsiteY1" fmla="*/ 1217221 h 2141350"/>
                <a:gd name="connsiteX2" fmla="*/ 1032527 w 1890492"/>
                <a:gd name="connsiteY2" fmla="*/ 1383470 h 2141350"/>
                <a:gd name="connsiteX3" fmla="*/ 1020420 w 1890492"/>
                <a:gd name="connsiteY3" fmla="*/ 1383470 h 2141350"/>
                <a:gd name="connsiteX4" fmla="*/ 1054271 w 1890492"/>
                <a:gd name="connsiteY4" fmla="*/ 1682266 h 2141350"/>
                <a:gd name="connsiteX5" fmla="*/ 1291454 w 1890492"/>
                <a:gd name="connsiteY5" fmla="*/ 1140654 h 2141350"/>
                <a:gd name="connsiteX6" fmla="*/ 1612609 w 1890492"/>
                <a:gd name="connsiteY6" fmla="*/ 1140654 h 2141350"/>
                <a:gd name="connsiteX7" fmla="*/ 1890492 w 1890492"/>
                <a:gd name="connsiteY7" fmla="*/ 1418537 h 2141350"/>
                <a:gd name="connsiteX8" fmla="*/ 1890492 w 1890492"/>
                <a:gd name="connsiteY8" fmla="*/ 2141350 h 2141350"/>
                <a:gd name="connsiteX9" fmla="*/ 0 w 1890492"/>
                <a:gd name="connsiteY9" fmla="*/ 2141350 h 2141350"/>
                <a:gd name="connsiteX10" fmla="*/ 0 w 1890492"/>
                <a:gd name="connsiteY10" fmla="*/ 1418537 h 2141350"/>
                <a:gd name="connsiteX11" fmla="*/ 277883 w 1890492"/>
                <a:gd name="connsiteY11" fmla="*/ 1140654 h 2141350"/>
                <a:gd name="connsiteX12" fmla="*/ 599038 w 1890492"/>
                <a:gd name="connsiteY12" fmla="*/ 1140654 h 2141350"/>
                <a:gd name="connsiteX13" fmla="*/ 836222 w 1890492"/>
                <a:gd name="connsiteY13" fmla="*/ 1682266 h 2141350"/>
                <a:gd name="connsiteX14" fmla="*/ 870072 w 1890492"/>
                <a:gd name="connsiteY14" fmla="*/ 1383470 h 2141350"/>
                <a:gd name="connsiteX15" fmla="*/ 857966 w 1890492"/>
                <a:gd name="connsiteY15" fmla="*/ 1383470 h 2141350"/>
                <a:gd name="connsiteX16" fmla="*/ 804023 w 1890492"/>
                <a:gd name="connsiteY16" fmla="*/ 1217221 h 2141350"/>
                <a:gd name="connsiteX17" fmla="*/ 945246 w 1890492"/>
                <a:gd name="connsiteY17" fmla="*/ 0 h 2141350"/>
                <a:gd name="connsiteX18" fmla="*/ 1402446 w 1890492"/>
                <a:gd name="connsiteY18" fmla="*/ 457200 h 2141350"/>
                <a:gd name="connsiteX19" fmla="*/ 945246 w 1890492"/>
                <a:gd name="connsiteY19" fmla="*/ 914400 h 2141350"/>
                <a:gd name="connsiteX20" fmla="*/ 488046 w 1890492"/>
                <a:gd name="connsiteY20" fmla="*/ 457200 h 2141350"/>
                <a:gd name="connsiteX21" fmla="*/ 945246 w 1890492"/>
                <a:gd name="connsiteY21" fmla="*/ 0 h 21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90492" h="2141350">
                  <a:moveTo>
                    <a:pt x="945247" y="1114474"/>
                  </a:moveTo>
                  <a:lnTo>
                    <a:pt x="1086470" y="1217221"/>
                  </a:lnTo>
                  <a:lnTo>
                    <a:pt x="1032527" y="1383470"/>
                  </a:lnTo>
                  <a:lnTo>
                    <a:pt x="1020420" y="1383470"/>
                  </a:lnTo>
                  <a:lnTo>
                    <a:pt x="1054271" y="1682266"/>
                  </a:lnTo>
                  <a:lnTo>
                    <a:pt x="1291454" y="1140654"/>
                  </a:lnTo>
                  <a:lnTo>
                    <a:pt x="1612609" y="1140654"/>
                  </a:lnTo>
                  <a:cubicBezTo>
                    <a:pt x="1766080" y="1140654"/>
                    <a:pt x="1890492" y="1265066"/>
                    <a:pt x="1890492" y="1418537"/>
                  </a:cubicBezTo>
                  <a:lnTo>
                    <a:pt x="1890492" y="2141350"/>
                  </a:lnTo>
                  <a:lnTo>
                    <a:pt x="0" y="2141350"/>
                  </a:lnTo>
                  <a:lnTo>
                    <a:pt x="0" y="1418537"/>
                  </a:lnTo>
                  <a:cubicBezTo>
                    <a:pt x="0" y="1265066"/>
                    <a:pt x="124412" y="1140654"/>
                    <a:pt x="277883" y="1140654"/>
                  </a:cubicBezTo>
                  <a:lnTo>
                    <a:pt x="599038" y="1140654"/>
                  </a:lnTo>
                  <a:lnTo>
                    <a:pt x="836222" y="1682266"/>
                  </a:lnTo>
                  <a:lnTo>
                    <a:pt x="870072" y="1383470"/>
                  </a:lnTo>
                  <a:lnTo>
                    <a:pt x="857966" y="1383470"/>
                  </a:lnTo>
                  <a:lnTo>
                    <a:pt x="804023" y="1217221"/>
                  </a:lnTo>
                  <a:close/>
                  <a:moveTo>
                    <a:pt x="945246" y="0"/>
                  </a:moveTo>
                  <a:cubicBezTo>
                    <a:pt x="1197751" y="0"/>
                    <a:pt x="1402446" y="204695"/>
                    <a:pt x="1402446" y="457200"/>
                  </a:cubicBezTo>
                  <a:cubicBezTo>
                    <a:pt x="1402446" y="709705"/>
                    <a:pt x="1197751" y="914400"/>
                    <a:pt x="945246" y="914400"/>
                  </a:cubicBezTo>
                  <a:cubicBezTo>
                    <a:pt x="692741" y="914400"/>
                    <a:pt x="488046" y="709705"/>
                    <a:pt x="488046" y="457200"/>
                  </a:cubicBezTo>
                  <a:cubicBezTo>
                    <a:pt x="488046" y="204695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74" name="자유형: 도형 173">
            <a:extLst>
              <a:ext uri="{FF2B5EF4-FFF2-40B4-BE49-F238E27FC236}">
                <a16:creationId xmlns:a16="http://schemas.microsoft.com/office/drawing/2014/main" id="{8ABFA55A-8F46-435B-B492-62A8B2DF99D2}"/>
              </a:ext>
            </a:extLst>
          </p:cNvPr>
          <p:cNvSpPr>
            <a:spLocks noChangeAspect="1"/>
          </p:cNvSpPr>
          <p:nvPr/>
        </p:nvSpPr>
        <p:spPr>
          <a:xfrm>
            <a:off x="3576286" y="1995686"/>
            <a:ext cx="684000" cy="774764"/>
          </a:xfrm>
          <a:custGeom>
            <a:avLst/>
            <a:gdLst>
              <a:gd name="connsiteX0" fmla="*/ 945247 w 1890492"/>
              <a:gd name="connsiteY0" fmla="*/ 1114474 h 2141350"/>
              <a:gd name="connsiteX1" fmla="*/ 1086470 w 1890492"/>
              <a:gd name="connsiteY1" fmla="*/ 1217221 h 2141350"/>
              <a:gd name="connsiteX2" fmla="*/ 1032527 w 1890492"/>
              <a:gd name="connsiteY2" fmla="*/ 1383470 h 2141350"/>
              <a:gd name="connsiteX3" fmla="*/ 1020420 w 1890492"/>
              <a:gd name="connsiteY3" fmla="*/ 1383470 h 2141350"/>
              <a:gd name="connsiteX4" fmla="*/ 1054271 w 1890492"/>
              <a:gd name="connsiteY4" fmla="*/ 1682266 h 2141350"/>
              <a:gd name="connsiteX5" fmla="*/ 1291454 w 1890492"/>
              <a:gd name="connsiteY5" fmla="*/ 1140654 h 2141350"/>
              <a:gd name="connsiteX6" fmla="*/ 1612609 w 1890492"/>
              <a:gd name="connsiteY6" fmla="*/ 1140654 h 2141350"/>
              <a:gd name="connsiteX7" fmla="*/ 1890492 w 1890492"/>
              <a:gd name="connsiteY7" fmla="*/ 1418537 h 2141350"/>
              <a:gd name="connsiteX8" fmla="*/ 1890492 w 1890492"/>
              <a:gd name="connsiteY8" fmla="*/ 2141350 h 2141350"/>
              <a:gd name="connsiteX9" fmla="*/ 0 w 1890492"/>
              <a:gd name="connsiteY9" fmla="*/ 2141350 h 2141350"/>
              <a:gd name="connsiteX10" fmla="*/ 0 w 1890492"/>
              <a:gd name="connsiteY10" fmla="*/ 1418537 h 2141350"/>
              <a:gd name="connsiteX11" fmla="*/ 277883 w 1890492"/>
              <a:gd name="connsiteY11" fmla="*/ 1140654 h 2141350"/>
              <a:gd name="connsiteX12" fmla="*/ 599038 w 1890492"/>
              <a:gd name="connsiteY12" fmla="*/ 1140654 h 2141350"/>
              <a:gd name="connsiteX13" fmla="*/ 836222 w 1890492"/>
              <a:gd name="connsiteY13" fmla="*/ 1682266 h 2141350"/>
              <a:gd name="connsiteX14" fmla="*/ 870072 w 1890492"/>
              <a:gd name="connsiteY14" fmla="*/ 1383470 h 2141350"/>
              <a:gd name="connsiteX15" fmla="*/ 857966 w 1890492"/>
              <a:gd name="connsiteY15" fmla="*/ 1383470 h 2141350"/>
              <a:gd name="connsiteX16" fmla="*/ 804023 w 1890492"/>
              <a:gd name="connsiteY16" fmla="*/ 1217221 h 2141350"/>
              <a:gd name="connsiteX17" fmla="*/ 945246 w 1890492"/>
              <a:gd name="connsiteY17" fmla="*/ 0 h 2141350"/>
              <a:gd name="connsiteX18" fmla="*/ 1402446 w 1890492"/>
              <a:gd name="connsiteY18" fmla="*/ 457200 h 2141350"/>
              <a:gd name="connsiteX19" fmla="*/ 945246 w 1890492"/>
              <a:gd name="connsiteY19" fmla="*/ 914400 h 2141350"/>
              <a:gd name="connsiteX20" fmla="*/ 488046 w 1890492"/>
              <a:gd name="connsiteY20" fmla="*/ 457200 h 2141350"/>
              <a:gd name="connsiteX21" fmla="*/ 945246 w 1890492"/>
              <a:gd name="connsiteY21" fmla="*/ 0 h 21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90492" h="2141350">
                <a:moveTo>
                  <a:pt x="945247" y="1114474"/>
                </a:moveTo>
                <a:lnTo>
                  <a:pt x="1086470" y="1217221"/>
                </a:lnTo>
                <a:lnTo>
                  <a:pt x="1032527" y="1383470"/>
                </a:lnTo>
                <a:lnTo>
                  <a:pt x="1020420" y="1383470"/>
                </a:lnTo>
                <a:lnTo>
                  <a:pt x="1054271" y="1682266"/>
                </a:lnTo>
                <a:lnTo>
                  <a:pt x="1291454" y="1140654"/>
                </a:lnTo>
                <a:lnTo>
                  <a:pt x="1612609" y="1140654"/>
                </a:lnTo>
                <a:cubicBezTo>
                  <a:pt x="1766080" y="1140654"/>
                  <a:pt x="1890492" y="1265066"/>
                  <a:pt x="1890492" y="1418537"/>
                </a:cubicBezTo>
                <a:lnTo>
                  <a:pt x="1890492" y="2141350"/>
                </a:lnTo>
                <a:lnTo>
                  <a:pt x="0" y="2141350"/>
                </a:lnTo>
                <a:lnTo>
                  <a:pt x="0" y="1418537"/>
                </a:lnTo>
                <a:cubicBezTo>
                  <a:pt x="0" y="1265066"/>
                  <a:pt x="124412" y="1140654"/>
                  <a:pt x="277883" y="1140654"/>
                </a:cubicBezTo>
                <a:lnTo>
                  <a:pt x="599038" y="1140654"/>
                </a:lnTo>
                <a:lnTo>
                  <a:pt x="836222" y="1682266"/>
                </a:lnTo>
                <a:lnTo>
                  <a:pt x="870072" y="1383470"/>
                </a:lnTo>
                <a:lnTo>
                  <a:pt x="857966" y="1383470"/>
                </a:lnTo>
                <a:lnTo>
                  <a:pt x="804023" y="1217221"/>
                </a:lnTo>
                <a:close/>
                <a:moveTo>
                  <a:pt x="945246" y="0"/>
                </a:moveTo>
                <a:cubicBezTo>
                  <a:pt x="1197751" y="0"/>
                  <a:pt x="1402446" y="204695"/>
                  <a:pt x="1402446" y="457200"/>
                </a:cubicBezTo>
                <a:cubicBezTo>
                  <a:pt x="1402446" y="709705"/>
                  <a:pt x="1197751" y="914400"/>
                  <a:pt x="945246" y="914400"/>
                </a:cubicBezTo>
                <a:cubicBezTo>
                  <a:pt x="692741" y="914400"/>
                  <a:pt x="488046" y="709705"/>
                  <a:pt x="488046" y="457200"/>
                </a:cubicBezTo>
                <a:cubicBezTo>
                  <a:pt x="488046" y="204695"/>
                  <a:pt x="692741" y="0"/>
                  <a:pt x="9452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75" name="Group 39">
            <a:extLst>
              <a:ext uri="{FF2B5EF4-FFF2-40B4-BE49-F238E27FC236}">
                <a16:creationId xmlns:a16="http://schemas.microsoft.com/office/drawing/2014/main" id="{E08AC150-A01E-40D5-94B5-7DF4C59A0FDD}"/>
              </a:ext>
            </a:extLst>
          </p:cNvPr>
          <p:cNvGrpSpPr/>
          <p:nvPr/>
        </p:nvGrpSpPr>
        <p:grpSpPr>
          <a:xfrm>
            <a:off x="890580" y="5507512"/>
            <a:ext cx="4921826" cy="638986"/>
            <a:chOff x="2079598" y="4324401"/>
            <a:chExt cx="2262901" cy="638986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DB238B96-3FA8-4E0B-9758-DD06AF335253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Easy to change colors, photos and Text.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A086C3E4-BA86-422A-B16B-A7D885206EEF}"/>
                </a:ext>
              </a:extLst>
            </p:cNvPr>
            <p:cNvSpPr txBox="1"/>
            <p:nvPr/>
          </p:nvSpPr>
          <p:spPr>
            <a:xfrm>
              <a:off x="2079598" y="4324401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42">
            <a:extLst>
              <a:ext uri="{FF2B5EF4-FFF2-40B4-BE49-F238E27FC236}">
                <a16:creationId xmlns:a16="http://schemas.microsoft.com/office/drawing/2014/main" id="{FA0F3726-6886-49E6-8C9B-DDC4B13AFD10}"/>
              </a:ext>
            </a:extLst>
          </p:cNvPr>
          <p:cNvGrpSpPr/>
          <p:nvPr/>
        </p:nvGrpSpPr>
        <p:grpSpPr>
          <a:xfrm>
            <a:off x="6415581" y="5507512"/>
            <a:ext cx="4921826" cy="638986"/>
            <a:chOff x="2079598" y="4324401"/>
            <a:chExt cx="2262901" cy="63898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68E42A35-5DD2-40F2-97D6-92AD9C638655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Easy to change colors, photos and Text.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7846BE66-A19A-47CF-A2C4-DEBA888DF697}"/>
                </a:ext>
              </a:extLst>
            </p:cNvPr>
            <p:cNvSpPr txBox="1"/>
            <p:nvPr/>
          </p:nvSpPr>
          <p:spPr>
            <a:xfrm>
              <a:off x="2079598" y="4324401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1" name="TextBox 180">
            <a:extLst>
              <a:ext uri="{FF2B5EF4-FFF2-40B4-BE49-F238E27FC236}">
                <a16:creationId xmlns:a16="http://schemas.microsoft.com/office/drawing/2014/main" id="{672743F6-58D5-48F3-BF78-B808D5D42D75}"/>
              </a:ext>
            </a:extLst>
          </p:cNvPr>
          <p:cNvSpPr txBox="1"/>
          <p:nvPr/>
        </p:nvSpPr>
        <p:spPr>
          <a:xfrm>
            <a:off x="1417804" y="1974140"/>
            <a:ext cx="1336372" cy="948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70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2A98FF8D-93A2-461A-8D9F-0BCBE0DE89C0}"/>
              </a:ext>
            </a:extLst>
          </p:cNvPr>
          <p:cNvSpPr txBox="1"/>
          <p:nvPr/>
        </p:nvSpPr>
        <p:spPr>
          <a:xfrm>
            <a:off x="9437824" y="2006293"/>
            <a:ext cx="1300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60</a:t>
            </a:r>
            <a:r>
              <a:rPr lang="en-US" altLang="ko-KR" sz="24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83" name="Group 47">
            <a:extLst>
              <a:ext uri="{FF2B5EF4-FFF2-40B4-BE49-F238E27FC236}">
                <a16:creationId xmlns:a16="http://schemas.microsoft.com/office/drawing/2014/main" id="{D60B356C-4976-4C8C-8593-868DFC34228D}"/>
              </a:ext>
            </a:extLst>
          </p:cNvPr>
          <p:cNvGrpSpPr/>
          <p:nvPr/>
        </p:nvGrpSpPr>
        <p:grpSpPr>
          <a:xfrm>
            <a:off x="1249924" y="2823286"/>
            <a:ext cx="1504252" cy="911229"/>
            <a:chOff x="3131840" y="2204864"/>
            <a:chExt cx="3096344" cy="911229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154C2FA4-7A63-415A-ADCF-637ACE971900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F8D605B1-0BDA-4949-93DB-AC45ECEEA4CE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</a:p>
          </p:txBody>
        </p:sp>
      </p:grpSp>
      <p:grpSp>
        <p:nvGrpSpPr>
          <p:cNvPr id="186" name="Group 50">
            <a:extLst>
              <a:ext uri="{FF2B5EF4-FFF2-40B4-BE49-F238E27FC236}">
                <a16:creationId xmlns:a16="http://schemas.microsoft.com/office/drawing/2014/main" id="{82DBC894-F370-4F84-99FD-434A9B9F5ACE}"/>
              </a:ext>
            </a:extLst>
          </p:cNvPr>
          <p:cNvGrpSpPr/>
          <p:nvPr/>
        </p:nvGrpSpPr>
        <p:grpSpPr>
          <a:xfrm>
            <a:off x="9437824" y="2889418"/>
            <a:ext cx="1504252" cy="911229"/>
            <a:chOff x="3131840" y="2204864"/>
            <a:chExt cx="3096344" cy="911229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70CA48E7-AD1F-4768-B3A8-B35BD8B0BBBB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F2A1A1A1-D0CA-4E03-80AC-EDE676CC9B5B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</a:p>
          </p:txBody>
        </p:sp>
      </p:grpSp>
      <p:grpSp>
        <p:nvGrpSpPr>
          <p:cNvPr id="189" name="Group 53">
            <a:extLst>
              <a:ext uri="{FF2B5EF4-FFF2-40B4-BE49-F238E27FC236}">
                <a16:creationId xmlns:a16="http://schemas.microsoft.com/office/drawing/2014/main" id="{F5194FB6-BE7C-4E2D-9D0A-E25B62B28B42}"/>
              </a:ext>
            </a:extLst>
          </p:cNvPr>
          <p:cNvGrpSpPr/>
          <p:nvPr/>
        </p:nvGrpSpPr>
        <p:grpSpPr>
          <a:xfrm>
            <a:off x="4972653" y="1846786"/>
            <a:ext cx="2246694" cy="1095895"/>
            <a:chOff x="3131840" y="2204864"/>
            <a:chExt cx="3096344" cy="1095895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D0EA3D06-F6A8-4902-9684-E527BDB1F70B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EECEB20B-B213-4443-B7E8-2EDD1F2132BC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388D33CE-51CD-4DBF-894B-F71E9BF8D7AF}"/>
              </a:ext>
            </a:extLst>
          </p:cNvPr>
          <p:cNvGrpSpPr/>
          <p:nvPr/>
        </p:nvGrpSpPr>
        <p:grpSpPr>
          <a:xfrm>
            <a:off x="6853108" y="3742911"/>
            <a:ext cx="2407898" cy="786353"/>
            <a:chOff x="6859168" y="3670369"/>
            <a:chExt cx="2407898" cy="786353"/>
          </a:xfrm>
        </p:grpSpPr>
        <p:sp>
          <p:nvSpPr>
            <p:cNvPr id="193" name="자유형: 도형 192">
              <a:extLst>
                <a:ext uri="{FF2B5EF4-FFF2-40B4-BE49-F238E27FC236}">
                  <a16:creationId xmlns:a16="http://schemas.microsoft.com/office/drawing/2014/main" id="{541928EB-857B-43A9-B3C3-BBFBBC07FF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59168" y="3670369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자유형: 도형 193">
              <a:extLst>
                <a:ext uri="{FF2B5EF4-FFF2-40B4-BE49-F238E27FC236}">
                  <a16:creationId xmlns:a16="http://schemas.microsoft.com/office/drawing/2014/main" id="{30546411-9C78-4052-B71B-ACA22FD4C8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21117" y="3670369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" name="자유형: 도형 194">
              <a:extLst>
                <a:ext uri="{FF2B5EF4-FFF2-40B4-BE49-F238E27FC236}">
                  <a16:creationId xmlns:a16="http://schemas.microsoft.com/office/drawing/2014/main" id="{D89674FD-6565-49EF-BFD2-5F76AE1EEC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3066" y="3670369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6" name="그룹 195">
            <a:extLst>
              <a:ext uri="{FF2B5EF4-FFF2-40B4-BE49-F238E27FC236}">
                <a16:creationId xmlns:a16="http://schemas.microsoft.com/office/drawing/2014/main" id="{DECF0185-3F9E-45DF-8FF4-3D78BBD1B62A}"/>
              </a:ext>
            </a:extLst>
          </p:cNvPr>
          <p:cNvGrpSpPr/>
          <p:nvPr/>
        </p:nvGrpSpPr>
        <p:grpSpPr>
          <a:xfrm>
            <a:off x="7284083" y="2863504"/>
            <a:ext cx="1545949" cy="786353"/>
            <a:chOff x="7280241" y="2794454"/>
            <a:chExt cx="1545949" cy="786353"/>
          </a:xfrm>
          <a:solidFill>
            <a:schemeClr val="bg1">
              <a:lumMod val="75000"/>
            </a:schemeClr>
          </a:solidFill>
        </p:grpSpPr>
        <p:sp>
          <p:nvSpPr>
            <p:cNvPr id="197" name="자유형: 도형 196">
              <a:extLst>
                <a:ext uri="{FF2B5EF4-FFF2-40B4-BE49-F238E27FC236}">
                  <a16:creationId xmlns:a16="http://schemas.microsoft.com/office/drawing/2014/main" id="{C80DB162-C193-4AF6-A637-FA284FF5B6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80241" y="2794454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8" name="자유형: 도형 197">
              <a:extLst>
                <a:ext uri="{FF2B5EF4-FFF2-40B4-BE49-F238E27FC236}">
                  <a16:creationId xmlns:a16="http://schemas.microsoft.com/office/drawing/2014/main" id="{039A695F-C76F-4879-A13E-5E731A0248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42190" y="2794454"/>
              <a:ext cx="684000" cy="786353"/>
            </a:xfrm>
            <a:custGeom>
              <a:avLst/>
              <a:gdLst>
                <a:gd name="connsiteX0" fmla="*/ 945246 w 1890492"/>
                <a:gd name="connsiteY0" fmla="*/ 1395615 h 2173384"/>
                <a:gd name="connsiteX1" fmla="*/ 1019705 w 1890492"/>
                <a:gd name="connsiteY1" fmla="*/ 1470074 h 2173384"/>
                <a:gd name="connsiteX2" fmla="*/ 945246 w 1890492"/>
                <a:gd name="connsiteY2" fmla="*/ 1544533 h 2173384"/>
                <a:gd name="connsiteX3" fmla="*/ 870787 w 1890492"/>
                <a:gd name="connsiteY3" fmla="*/ 1470074 h 2173384"/>
                <a:gd name="connsiteX4" fmla="*/ 945246 w 1890492"/>
                <a:gd name="connsiteY4" fmla="*/ 1395615 h 2173384"/>
                <a:gd name="connsiteX5" fmla="*/ 1049278 w 1890492"/>
                <a:gd name="connsiteY5" fmla="*/ 1286200 h 2173384"/>
                <a:gd name="connsiteX6" fmla="*/ 1096367 w 1890492"/>
                <a:gd name="connsiteY6" fmla="*/ 1333289 h 2173384"/>
                <a:gd name="connsiteX7" fmla="*/ 1049278 w 1890492"/>
                <a:gd name="connsiteY7" fmla="*/ 1380378 h 2173384"/>
                <a:gd name="connsiteX8" fmla="*/ 1002189 w 1890492"/>
                <a:gd name="connsiteY8" fmla="*/ 1333289 h 2173384"/>
                <a:gd name="connsiteX9" fmla="*/ 1049278 w 1890492"/>
                <a:gd name="connsiteY9" fmla="*/ 1286200 h 2173384"/>
                <a:gd name="connsiteX10" fmla="*/ 841214 w 1890492"/>
                <a:gd name="connsiteY10" fmla="*/ 1286200 h 2173384"/>
                <a:gd name="connsiteX11" fmla="*/ 888303 w 1890492"/>
                <a:gd name="connsiteY11" fmla="*/ 1333289 h 2173384"/>
                <a:gd name="connsiteX12" fmla="*/ 841214 w 1890492"/>
                <a:gd name="connsiteY12" fmla="*/ 1380378 h 2173384"/>
                <a:gd name="connsiteX13" fmla="*/ 794125 w 1890492"/>
                <a:gd name="connsiteY13" fmla="*/ 1333289 h 2173384"/>
                <a:gd name="connsiteX14" fmla="*/ 841214 w 1890492"/>
                <a:gd name="connsiteY14" fmla="*/ 1286200 h 2173384"/>
                <a:gd name="connsiteX15" fmla="*/ 277883 w 1890492"/>
                <a:gd name="connsiteY15" fmla="*/ 1172688 h 2173384"/>
                <a:gd name="connsiteX16" fmla="*/ 581764 w 1890492"/>
                <a:gd name="connsiteY16" fmla="*/ 1172688 h 2173384"/>
                <a:gd name="connsiteX17" fmla="*/ 945246 w 1890492"/>
                <a:gd name="connsiteY17" fmla="*/ 1863000 h 2173384"/>
                <a:gd name="connsiteX18" fmla="*/ 1308728 w 1890492"/>
                <a:gd name="connsiteY18" fmla="*/ 1172688 h 2173384"/>
                <a:gd name="connsiteX19" fmla="*/ 1612609 w 1890492"/>
                <a:gd name="connsiteY19" fmla="*/ 1172688 h 2173384"/>
                <a:gd name="connsiteX20" fmla="*/ 1890492 w 1890492"/>
                <a:gd name="connsiteY20" fmla="*/ 1450571 h 2173384"/>
                <a:gd name="connsiteX21" fmla="*/ 1890492 w 1890492"/>
                <a:gd name="connsiteY21" fmla="*/ 2173384 h 2173384"/>
                <a:gd name="connsiteX22" fmla="*/ 0 w 1890492"/>
                <a:gd name="connsiteY22" fmla="*/ 2173384 h 2173384"/>
                <a:gd name="connsiteX23" fmla="*/ 0 w 1890492"/>
                <a:gd name="connsiteY23" fmla="*/ 1450571 h 2173384"/>
                <a:gd name="connsiteX24" fmla="*/ 277883 w 1890492"/>
                <a:gd name="connsiteY24" fmla="*/ 1172688 h 2173384"/>
                <a:gd name="connsiteX25" fmla="*/ 1153311 w 1890492"/>
                <a:gd name="connsiteY25" fmla="*/ 1164229 h 2173384"/>
                <a:gd name="connsiteX26" fmla="*/ 1200400 w 1890492"/>
                <a:gd name="connsiteY26" fmla="*/ 1211318 h 2173384"/>
                <a:gd name="connsiteX27" fmla="*/ 1153311 w 1890492"/>
                <a:gd name="connsiteY27" fmla="*/ 1258407 h 2173384"/>
                <a:gd name="connsiteX28" fmla="*/ 1106222 w 1890492"/>
                <a:gd name="connsiteY28" fmla="*/ 1211318 h 2173384"/>
                <a:gd name="connsiteX29" fmla="*/ 1153311 w 1890492"/>
                <a:gd name="connsiteY29" fmla="*/ 1164229 h 2173384"/>
                <a:gd name="connsiteX30" fmla="*/ 737182 w 1890492"/>
                <a:gd name="connsiteY30" fmla="*/ 1164229 h 2173384"/>
                <a:gd name="connsiteX31" fmla="*/ 784271 w 1890492"/>
                <a:gd name="connsiteY31" fmla="*/ 1211318 h 2173384"/>
                <a:gd name="connsiteX32" fmla="*/ 737182 w 1890492"/>
                <a:gd name="connsiteY32" fmla="*/ 1258407 h 2173384"/>
                <a:gd name="connsiteX33" fmla="*/ 690093 w 1890492"/>
                <a:gd name="connsiteY33" fmla="*/ 1211318 h 2173384"/>
                <a:gd name="connsiteX34" fmla="*/ 737182 w 1890492"/>
                <a:gd name="connsiteY34" fmla="*/ 1164229 h 2173384"/>
                <a:gd name="connsiteX35" fmla="*/ 945246 w 1890492"/>
                <a:gd name="connsiteY35" fmla="*/ 0 h 2173384"/>
                <a:gd name="connsiteX36" fmla="*/ 1402446 w 1890492"/>
                <a:gd name="connsiteY36" fmla="*/ 474540 h 2173384"/>
                <a:gd name="connsiteX37" fmla="*/ 1522811 w 1890492"/>
                <a:gd name="connsiteY37" fmla="*/ 1107783 h 2173384"/>
                <a:gd name="connsiteX38" fmla="*/ 1073220 w 1890492"/>
                <a:gd name="connsiteY38" fmla="*/ 1107783 h 2173384"/>
                <a:gd name="connsiteX39" fmla="*/ 1046521 w 1890492"/>
                <a:gd name="connsiteY39" fmla="*/ 1000988 h 2173384"/>
                <a:gd name="connsiteX40" fmla="*/ 1070440 w 1890492"/>
                <a:gd name="connsiteY40" fmla="*/ 991938 h 2173384"/>
                <a:gd name="connsiteX41" fmla="*/ 1178879 w 1890492"/>
                <a:gd name="connsiteY41" fmla="*/ 902583 h 2173384"/>
                <a:gd name="connsiteX42" fmla="*/ 1279970 w 1890492"/>
                <a:gd name="connsiteY42" fmla="*/ 481858 h 2173384"/>
                <a:gd name="connsiteX43" fmla="*/ 609545 w 1890492"/>
                <a:gd name="connsiteY43" fmla="*/ 487992 h 2173384"/>
                <a:gd name="connsiteX44" fmla="*/ 716368 w 1890492"/>
                <a:gd name="connsiteY44" fmla="*/ 908268 h 2173384"/>
                <a:gd name="connsiteX45" fmla="*/ 826077 w 1890492"/>
                <a:gd name="connsiteY45" fmla="*/ 994942 h 2173384"/>
                <a:gd name="connsiteX46" fmla="*/ 843914 w 1890492"/>
                <a:gd name="connsiteY46" fmla="*/ 1001218 h 2173384"/>
                <a:gd name="connsiteX47" fmla="*/ 817273 w 1890492"/>
                <a:gd name="connsiteY47" fmla="*/ 1107783 h 2173384"/>
                <a:gd name="connsiteX48" fmla="*/ 367681 w 1890492"/>
                <a:gd name="connsiteY48" fmla="*/ 1107783 h 2173384"/>
                <a:gd name="connsiteX49" fmla="*/ 488046 w 1890492"/>
                <a:gd name="connsiteY49" fmla="*/ 474540 h 2173384"/>
                <a:gd name="connsiteX50" fmla="*/ 945246 w 1890492"/>
                <a:gd name="connsiteY50" fmla="*/ 0 h 217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890492" h="2173384">
                  <a:moveTo>
                    <a:pt x="945246" y="1395615"/>
                  </a:moveTo>
                  <a:cubicBezTo>
                    <a:pt x="986369" y="1395615"/>
                    <a:pt x="1019705" y="1428951"/>
                    <a:pt x="1019705" y="1470074"/>
                  </a:cubicBezTo>
                  <a:cubicBezTo>
                    <a:pt x="1019705" y="1511197"/>
                    <a:pt x="986369" y="1544533"/>
                    <a:pt x="945246" y="1544533"/>
                  </a:cubicBezTo>
                  <a:cubicBezTo>
                    <a:pt x="904123" y="1544533"/>
                    <a:pt x="870787" y="1511197"/>
                    <a:pt x="870787" y="1470074"/>
                  </a:cubicBezTo>
                  <a:cubicBezTo>
                    <a:pt x="870787" y="1428951"/>
                    <a:pt x="904123" y="1395615"/>
                    <a:pt x="945246" y="1395615"/>
                  </a:cubicBezTo>
                  <a:close/>
                  <a:moveTo>
                    <a:pt x="1049278" y="1286200"/>
                  </a:moveTo>
                  <a:cubicBezTo>
                    <a:pt x="1075285" y="1286200"/>
                    <a:pt x="1096367" y="1307282"/>
                    <a:pt x="1096367" y="1333289"/>
                  </a:cubicBezTo>
                  <a:cubicBezTo>
                    <a:pt x="1096367" y="1359296"/>
                    <a:pt x="1075285" y="1380378"/>
                    <a:pt x="1049278" y="1380378"/>
                  </a:cubicBezTo>
                  <a:cubicBezTo>
                    <a:pt x="1023271" y="1380378"/>
                    <a:pt x="1002189" y="1359296"/>
                    <a:pt x="1002189" y="1333289"/>
                  </a:cubicBezTo>
                  <a:cubicBezTo>
                    <a:pt x="1002189" y="1307282"/>
                    <a:pt x="1023271" y="1286200"/>
                    <a:pt x="1049278" y="1286200"/>
                  </a:cubicBezTo>
                  <a:close/>
                  <a:moveTo>
                    <a:pt x="841214" y="1286200"/>
                  </a:moveTo>
                  <a:cubicBezTo>
                    <a:pt x="867221" y="1286200"/>
                    <a:pt x="888303" y="1307282"/>
                    <a:pt x="888303" y="1333289"/>
                  </a:cubicBezTo>
                  <a:cubicBezTo>
                    <a:pt x="888303" y="1359296"/>
                    <a:pt x="867221" y="1380378"/>
                    <a:pt x="841214" y="1380378"/>
                  </a:cubicBezTo>
                  <a:cubicBezTo>
                    <a:pt x="815207" y="1380378"/>
                    <a:pt x="794125" y="1359296"/>
                    <a:pt x="794125" y="1333289"/>
                  </a:cubicBezTo>
                  <a:cubicBezTo>
                    <a:pt x="794125" y="1307282"/>
                    <a:pt x="815207" y="1286200"/>
                    <a:pt x="841214" y="1286200"/>
                  </a:cubicBezTo>
                  <a:close/>
                  <a:moveTo>
                    <a:pt x="277883" y="1172688"/>
                  </a:moveTo>
                  <a:lnTo>
                    <a:pt x="581764" y="1172688"/>
                  </a:lnTo>
                  <a:lnTo>
                    <a:pt x="945246" y="1863000"/>
                  </a:lnTo>
                  <a:lnTo>
                    <a:pt x="1308728" y="1172688"/>
                  </a:lnTo>
                  <a:lnTo>
                    <a:pt x="1612609" y="1172688"/>
                  </a:lnTo>
                  <a:cubicBezTo>
                    <a:pt x="1766080" y="1172688"/>
                    <a:pt x="1890492" y="1297100"/>
                    <a:pt x="1890492" y="1450571"/>
                  </a:cubicBezTo>
                  <a:lnTo>
                    <a:pt x="1890492" y="2173384"/>
                  </a:lnTo>
                  <a:lnTo>
                    <a:pt x="0" y="2173384"/>
                  </a:lnTo>
                  <a:lnTo>
                    <a:pt x="0" y="1450571"/>
                  </a:lnTo>
                  <a:cubicBezTo>
                    <a:pt x="0" y="1297100"/>
                    <a:pt x="124412" y="1172688"/>
                    <a:pt x="277883" y="1172688"/>
                  </a:cubicBezTo>
                  <a:close/>
                  <a:moveTo>
                    <a:pt x="1153311" y="1164229"/>
                  </a:moveTo>
                  <a:cubicBezTo>
                    <a:pt x="1179318" y="1164229"/>
                    <a:pt x="1200400" y="1185311"/>
                    <a:pt x="1200400" y="1211318"/>
                  </a:cubicBezTo>
                  <a:cubicBezTo>
                    <a:pt x="1200400" y="1237325"/>
                    <a:pt x="1179318" y="1258407"/>
                    <a:pt x="1153311" y="1258407"/>
                  </a:cubicBezTo>
                  <a:cubicBezTo>
                    <a:pt x="1127304" y="1258407"/>
                    <a:pt x="1106222" y="1237325"/>
                    <a:pt x="1106222" y="1211318"/>
                  </a:cubicBezTo>
                  <a:cubicBezTo>
                    <a:pt x="1106222" y="1185311"/>
                    <a:pt x="1127304" y="1164229"/>
                    <a:pt x="1153311" y="1164229"/>
                  </a:cubicBezTo>
                  <a:close/>
                  <a:moveTo>
                    <a:pt x="737182" y="1164229"/>
                  </a:moveTo>
                  <a:cubicBezTo>
                    <a:pt x="763189" y="1164229"/>
                    <a:pt x="784271" y="1185311"/>
                    <a:pt x="784271" y="1211318"/>
                  </a:cubicBezTo>
                  <a:cubicBezTo>
                    <a:pt x="784271" y="1237325"/>
                    <a:pt x="763189" y="1258407"/>
                    <a:pt x="737182" y="1258407"/>
                  </a:cubicBezTo>
                  <a:cubicBezTo>
                    <a:pt x="711175" y="1258407"/>
                    <a:pt x="690093" y="1237325"/>
                    <a:pt x="690093" y="1211318"/>
                  </a:cubicBezTo>
                  <a:cubicBezTo>
                    <a:pt x="690093" y="1185311"/>
                    <a:pt x="711175" y="1164229"/>
                    <a:pt x="737182" y="1164229"/>
                  </a:cubicBezTo>
                  <a:close/>
                  <a:moveTo>
                    <a:pt x="945246" y="0"/>
                  </a:moveTo>
                  <a:cubicBezTo>
                    <a:pt x="1197751" y="0"/>
                    <a:pt x="1378633" y="197630"/>
                    <a:pt x="1402446" y="474540"/>
                  </a:cubicBezTo>
                  <a:cubicBezTo>
                    <a:pt x="1423518" y="705394"/>
                    <a:pt x="1482689" y="896702"/>
                    <a:pt x="1522811" y="1107783"/>
                  </a:cubicBezTo>
                  <a:lnTo>
                    <a:pt x="1073220" y="1107783"/>
                  </a:lnTo>
                  <a:lnTo>
                    <a:pt x="1046521" y="1000988"/>
                  </a:lnTo>
                  <a:lnTo>
                    <a:pt x="1070440" y="991938"/>
                  </a:lnTo>
                  <a:cubicBezTo>
                    <a:pt x="1109569" y="971897"/>
                    <a:pt x="1146444" y="942103"/>
                    <a:pt x="1178879" y="902583"/>
                  </a:cubicBezTo>
                  <a:cubicBezTo>
                    <a:pt x="1266920" y="795310"/>
                    <a:pt x="1305308" y="635547"/>
                    <a:pt x="1279970" y="481858"/>
                  </a:cubicBezTo>
                  <a:lnTo>
                    <a:pt x="609545" y="487992"/>
                  </a:lnTo>
                  <a:cubicBezTo>
                    <a:pt x="585744" y="642882"/>
                    <a:pt x="626357" y="802666"/>
                    <a:pt x="716368" y="908268"/>
                  </a:cubicBezTo>
                  <a:cubicBezTo>
                    <a:pt x="749368" y="946984"/>
                    <a:pt x="786665" y="975866"/>
                    <a:pt x="826077" y="994942"/>
                  </a:cubicBezTo>
                  <a:lnTo>
                    <a:pt x="843914" y="1001218"/>
                  </a:lnTo>
                  <a:lnTo>
                    <a:pt x="817273" y="1107783"/>
                  </a:lnTo>
                  <a:lnTo>
                    <a:pt x="367681" y="1107783"/>
                  </a:lnTo>
                  <a:cubicBezTo>
                    <a:pt x="407803" y="896702"/>
                    <a:pt x="464592" y="700452"/>
                    <a:pt x="488046" y="474540"/>
                  </a:cubicBezTo>
                  <a:cubicBezTo>
                    <a:pt x="499952" y="212459"/>
                    <a:pt x="692741" y="0"/>
                    <a:pt x="945246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111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2018-03-27T06:00:04Z</dcterms:modified>
</cp:coreProperties>
</file>