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40"/>
  </p:notesMasterIdLst>
  <p:handoutMasterIdLst>
    <p:handoutMasterId r:id="rId41"/>
  </p:handoutMasterIdLst>
  <p:sldIdLst>
    <p:sldId id="256" r:id="rId4"/>
    <p:sldId id="261" r:id="rId5"/>
    <p:sldId id="264" r:id="rId6"/>
    <p:sldId id="262" r:id="rId7"/>
    <p:sldId id="265" r:id="rId8"/>
    <p:sldId id="270" r:id="rId9"/>
    <p:sldId id="273" r:id="rId10"/>
    <p:sldId id="275" r:id="rId11"/>
    <p:sldId id="298" r:id="rId12"/>
    <p:sldId id="277" r:id="rId13"/>
    <p:sldId id="278" r:id="rId14"/>
    <p:sldId id="269" r:id="rId15"/>
    <p:sldId id="288" r:id="rId16"/>
    <p:sldId id="305" r:id="rId17"/>
    <p:sldId id="292" r:id="rId18"/>
    <p:sldId id="279" r:id="rId19"/>
    <p:sldId id="302" r:id="rId20"/>
    <p:sldId id="274" r:id="rId21"/>
    <p:sldId id="304" r:id="rId22"/>
    <p:sldId id="290" r:id="rId23"/>
    <p:sldId id="289" r:id="rId24"/>
    <p:sldId id="303" r:id="rId25"/>
    <p:sldId id="297" r:id="rId26"/>
    <p:sldId id="300" r:id="rId27"/>
    <p:sldId id="295" r:id="rId28"/>
    <p:sldId id="293" r:id="rId29"/>
    <p:sldId id="299" r:id="rId30"/>
    <p:sldId id="276" r:id="rId31"/>
    <p:sldId id="301" r:id="rId32"/>
    <p:sldId id="291" r:id="rId33"/>
    <p:sldId id="271" r:id="rId34"/>
    <p:sldId id="294" r:id="rId35"/>
    <p:sldId id="272" r:id="rId36"/>
    <p:sldId id="257" r:id="rId37"/>
    <p:sldId id="258" r:id="rId38"/>
    <p:sldId id="267" r:id="rId39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D2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484" y="114"/>
      </p:cViewPr>
      <p:guideLst>
        <p:guide orient="horz" pos="180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47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B2-4BCF-8AE9-32DD3D98E4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B2-4BCF-8AE9-32DD3D98E4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1068672"/>
        <c:axId val="151070208"/>
      </c:barChart>
      <c:catAx>
        <c:axId val="15106867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51070208"/>
        <c:crosses val="autoZero"/>
        <c:auto val="1"/>
        <c:lblAlgn val="ctr"/>
        <c:lblOffset val="100"/>
        <c:noMultiLvlLbl val="0"/>
      </c:catAx>
      <c:valAx>
        <c:axId val="15107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151068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1698-49C1-B45D-78573DCF0288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1698-49C1-B45D-78573DCF0288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98-49C1-B45D-78573DCF02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945-4BE6-9EEE-33EB5271D6A0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E945-4BE6-9EEE-33EB5271D6A0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45-4BE6-9EEE-33EB5271D6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6DCC-4B3A-8CE6-6ACAC8A5714B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DCC-4B3A-8CE6-6ACAC8A5714B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CC-4B3A-8CE6-6ACAC8A571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6483951277187252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AE8-4DCF-ACA3-072C030A954A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AE8-4DCF-ACA3-072C030A954A}"/>
              </c:ext>
            </c:extLst>
          </c:dPt>
          <c:cat>
            <c:strRef>
              <c:f>Sheet1!$A$2:$A$3</c:f>
              <c:strCache>
                <c:ptCount val="2"/>
                <c:pt idx="0">
                  <c:v>colored</c:v>
                </c:pt>
                <c:pt idx="1">
                  <c:v>blank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E8-4DCF-ACA3-072C030A9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8FEF09C3-5432-4DA0-9890-3050357C5E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227E202-B8C5-4411-9AB9-001230F36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C0FA2-A713-4856-8F75-7FAFAF357361}" type="datetimeFigureOut">
              <a:rPr lang="ko-KR" altLang="en-US" smtClean="0"/>
              <a:t>2018-07-17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05FDCCD-9920-4087-A8EF-840D6BF967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30773E-42C5-4B13-84D2-DE05FB0C34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52E6A-8C14-4F5B-B0CB-3A4FCBC8D1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9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8866FF-EA9A-44BA-8DB2-FB8E70490571}" type="datetimeFigureOut">
              <a:rPr lang="ko-KR" altLang="en-US" smtClean="0"/>
              <a:t>2018-07-17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89A33-A361-4541-B6A7-456994CC0C0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56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464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8185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789A33-A361-4541-B6A7-456994CC0C0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9268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49293" y="1563638"/>
            <a:ext cx="3845416" cy="1080121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649145" y="2634232"/>
            <a:ext cx="3845416" cy="79993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1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</a:t>
            </a:r>
          </a:p>
          <a:p>
            <a:pPr lvl="0"/>
            <a:r>
              <a:rPr lang="en-US" altLang="ko-KR" dirty="0"/>
              <a:t>PRESENTATION HERE</a:t>
            </a:r>
            <a:endParaRPr lang="ko-KR" alt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33116" y="843558"/>
            <a:ext cx="8077768" cy="2160240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noFill/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031416" y="2475359"/>
            <a:ext cx="1062118" cy="1062118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accent1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012160" y="0"/>
            <a:ext cx="313184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131840" y="0"/>
            <a:ext cx="288032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322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244000" y="0"/>
            <a:ext cx="900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811908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477595" y="0"/>
            <a:ext cx="2448000" cy="51435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4916268" y="0"/>
            <a:ext cx="900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73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29444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4644008" y="915566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429444" y="2912740"/>
            <a:ext cx="4104456" cy="18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644464" y="2912740"/>
            <a:ext cx="4104000" cy="18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65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4583048" y="0"/>
            <a:ext cx="2286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858000" y="698778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583048" y="2578606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298953" y="699542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0" y="2579370"/>
            <a:ext cx="2286000" cy="187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15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23528" y="248444"/>
            <a:ext cx="3294112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671560" y="1832620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105640" y="3416796"/>
            <a:ext cx="30779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323528" y="1832620"/>
            <a:ext cx="1728192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2105640" y="1832049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8" hasCustomPrompt="1"/>
          </p:nvPr>
        </p:nvSpPr>
        <p:spPr>
          <a:xfrm>
            <a:off x="3671560" y="248444"/>
            <a:ext cx="151200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3147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4" name="Picture 2" descr="D:\Fullppt\005-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19175"/>
            <a:ext cx="6011911" cy="305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83453" y="1415430"/>
            <a:ext cx="2834003" cy="21142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979664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24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Fullppt\005-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8607" y="1275606"/>
            <a:ext cx="2526010" cy="2518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48616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986924" y="1374406"/>
            <a:ext cx="2319328" cy="15848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116357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Fullppt\PNG이미지\핸드폰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023301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687664" y="1164297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196830" y="1426241"/>
            <a:ext cx="1744194" cy="2694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8922350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blipFill>
              <a:blip r:embed="rId2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1944300" y="0"/>
            <a:ext cx="5255402" cy="5143500"/>
            <a:chOff x="1619672" y="548680"/>
            <a:chExt cx="5904656" cy="5778928"/>
          </a:xfrm>
        </p:grpSpPr>
        <p:sp>
          <p:nvSpPr>
            <p:cNvPr id="5" name="Oval 4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2"/>
              <a:stretch>
                <a:fillRect/>
              </a:stretch>
            </a:blipFill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bg1">
                  <a:alpha val="7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105794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2681858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995936" y="2253238"/>
            <a:ext cx="5148064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995936" y="2726814"/>
            <a:ext cx="5148064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941932" y="1244876"/>
            <a:ext cx="2693964" cy="2636602"/>
            <a:chOff x="1619672" y="548680"/>
            <a:chExt cx="5904656" cy="5778928"/>
          </a:xfrm>
        </p:grpSpPr>
        <p:sp>
          <p:nvSpPr>
            <p:cNvPr id="9" name="Oval 8"/>
            <p:cNvSpPr/>
            <p:nvPr userDrawn="1"/>
          </p:nvSpPr>
          <p:spPr>
            <a:xfrm>
              <a:off x="2411760" y="1268760"/>
              <a:ext cx="4320480" cy="4320480"/>
            </a:xfrm>
            <a:prstGeom prst="ellipse">
              <a:avLst/>
            </a:prstGeom>
            <a:noFill/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2" name="Oval 11"/>
            <p:cNvSpPr/>
            <p:nvPr userDrawn="1"/>
          </p:nvSpPr>
          <p:spPr>
            <a:xfrm>
              <a:off x="2483768" y="1340768"/>
              <a:ext cx="4176464" cy="4176464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4572000" y="548680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4572000" y="5607528"/>
              <a:ext cx="0" cy="72008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>
              <a:off x="6732240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 userDrawn="1"/>
          </p:nvCxnSpPr>
          <p:spPr>
            <a:xfrm>
              <a:off x="1619672" y="3429000"/>
              <a:ext cx="792088" cy="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 userDrawn="1"/>
          </p:nvCxnSpPr>
          <p:spPr>
            <a:xfrm flipV="1">
              <a:off x="6156176" y="2378312"/>
              <a:ext cx="792088" cy="3306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 userDrawn="1"/>
          </p:nvCxnSpPr>
          <p:spPr>
            <a:xfrm flipV="1">
              <a:off x="5431496" y="1124744"/>
              <a:ext cx="432048" cy="79208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 userDrawn="1"/>
          </p:nvCxnSpPr>
          <p:spPr>
            <a:xfrm>
              <a:off x="3094136" y="1131624"/>
              <a:ext cx="613768" cy="785208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 userDrawn="1"/>
          </p:nvCxnSpPr>
          <p:spPr>
            <a:xfrm>
              <a:off x="2195736" y="2090992"/>
              <a:ext cx="898400" cy="492240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 userDrawn="1"/>
          </p:nvCxnSpPr>
          <p:spPr>
            <a:xfrm flipV="1">
              <a:off x="3180984" y="4941168"/>
              <a:ext cx="526920" cy="576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 userDrawn="1"/>
          </p:nvCxnSpPr>
          <p:spPr>
            <a:xfrm flipV="1">
              <a:off x="2456304" y="4329100"/>
              <a:ext cx="637832" cy="39604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 userDrawn="1"/>
          </p:nvCxnSpPr>
          <p:spPr>
            <a:xfrm>
              <a:off x="5979584" y="4142812"/>
              <a:ext cx="968680" cy="51032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 userDrawn="1"/>
          </p:nvCxnSpPr>
          <p:spPr>
            <a:xfrm>
              <a:off x="5431496" y="4875464"/>
              <a:ext cx="490068" cy="732064"/>
            </a:xfrm>
            <a:prstGeom prst="line">
              <a:avLst/>
            </a:prstGeom>
            <a:ln w="19050"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282754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195486"/>
            <a:ext cx="8424936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771550"/>
            <a:ext cx="8424936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310652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062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0381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691680" y="123478"/>
            <a:ext cx="745232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691680" y="699542"/>
            <a:ext cx="745232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298141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700934" y="32249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2700934" y="189860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700934" y="3474719"/>
            <a:ext cx="1583034" cy="138515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658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3" r:id="rId3"/>
    <p:sldLayoutId id="2147483660" r:id="rId4"/>
    <p:sldLayoutId id="2147483661" r:id="rId5"/>
    <p:sldLayoutId id="2147483662" r:id="rId6"/>
    <p:sldLayoutId id="2147483664" r:id="rId7"/>
    <p:sldLayoutId id="2147483655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3" r:id="rId14"/>
    <p:sldLayoutId id="2147483672" r:id="rId15"/>
    <p:sldLayoutId id="2147483671" r:id="rId16"/>
    <p:sldLayoutId id="2147483656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8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en-US" altLang="ko-KR" dirty="0"/>
              <a:t>INSERT THE TITLE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dirty="0"/>
              <a:t>OF YOUR </a:t>
            </a:r>
          </a:p>
          <a:p>
            <a:pPr>
              <a:spcBef>
                <a:spcPts val="0"/>
              </a:spcBef>
              <a:defRPr/>
            </a:pPr>
            <a:r>
              <a:rPr lang="en-US" altLang="ko-KR" dirty="0"/>
              <a:t>PRESENTATION HERE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51920" y="3498329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LogoType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Hexagon 3"/>
          <p:cNvSpPr>
            <a:spLocks noChangeAspect="1"/>
          </p:cNvSpPr>
          <p:nvPr/>
        </p:nvSpPr>
        <p:spPr>
          <a:xfrm>
            <a:off x="1547664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Hexagon 4"/>
          <p:cNvSpPr>
            <a:spLocks noChangeAspect="1"/>
          </p:cNvSpPr>
          <p:nvPr/>
        </p:nvSpPr>
        <p:spPr>
          <a:xfrm>
            <a:off x="3131840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Hexagon 5"/>
          <p:cNvSpPr>
            <a:spLocks noChangeAspect="1"/>
          </p:cNvSpPr>
          <p:nvPr/>
        </p:nvSpPr>
        <p:spPr>
          <a:xfrm>
            <a:off x="4716016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Hexagon 6"/>
          <p:cNvSpPr>
            <a:spLocks noChangeAspect="1"/>
          </p:cNvSpPr>
          <p:nvPr/>
        </p:nvSpPr>
        <p:spPr>
          <a:xfrm>
            <a:off x="6300192" y="2462497"/>
            <a:ext cx="1296144" cy="1117365"/>
          </a:xfrm>
          <a:prstGeom prst="hexagon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611560" y="1290450"/>
            <a:ext cx="2808312" cy="1091154"/>
            <a:chOff x="952701" y="3409575"/>
            <a:chExt cx="1324654" cy="1091154"/>
          </a:xfrm>
        </p:grpSpPr>
        <p:sp>
          <p:nvSpPr>
            <p:cNvPr id="9" name="TextBox 8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1560" y="3648870"/>
            <a:ext cx="2808312" cy="1091154"/>
            <a:chOff x="952701" y="3409575"/>
            <a:chExt cx="1324654" cy="1091154"/>
          </a:xfrm>
        </p:grpSpPr>
        <p:sp>
          <p:nvSpPr>
            <p:cNvPr id="12" name="TextBox 11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724128" y="1290450"/>
            <a:ext cx="2796680" cy="1091154"/>
            <a:chOff x="952701" y="3409575"/>
            <a:chExt cx="1324654" cy="1091154"/>
          </a:xfrm>
        </p:grpSpPr>
        <p:sp>
          <p:nvSpPr>
            <p:cNvPr id="15" name="TextBox 14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724128" y="3649621"/>
            <a:ext cx="2796680" cy="1091154"/>
            <a:chOff x="952701" y="3409575"/>
            <a:chExt cx="1324654" cy="1091154"/>
          </a:xfrm>
        </p:grpSpPr>
        <p:sp>
          <p:nvSpPr>
            <p:cNvPr id="18" name="TextBox 17"/>
            <p:cNvSpPr txBox="1"/>
            <p:nvPr/>
          </p:nvSpPr>
          <p:spPr>
            <a:xfrm>
              <a:off x="952701" y="3669732"/>
              <a:ext cx="132465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Rectangle 30"/>
          <p:cNvSpPr>
            <a:spLocks noChangeAspect="1"/>
          </p:cNvSpPr>
          <p:nvPr/>
        </p:nvSpPr>
        <p:spPr>
          <a:xfrm>
            <a:off x="2009372" y="2835359"/>
            <a:ext cx="372728" cy="37163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Oval 21"/>
          <p:cNvSpPr>
            <a:spLocks noChangeAspect="1"/>
          </p:cNvSpPr>
          <p:nvPr/>
        </p:nvSpPr>
        <p:spPr>
          <a:xfrm>
            <a:off x="5148271" y="2818107"/>
            <a:ext cx="431634" cy="4352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2" name="Rounded Rectangle 27"/>
          <p:cNvSpPr>
            <a:spLocks noChangeAspect="1"/>
          </p:cNvSpPr>
          <p:nvPr/>
        </p:nvSpPr>
        <p:spPr>
          <a:xfrm>
            <a:off x="3569410" y="2859486"/>
            <a:ext cx="421003" cy="32338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3" name="Rounded Rectangle 7"/>
          <p:cNvSpPr>
            <a:spLocks noChangeAspect="1"/>
          </p:cNvSpPr>
          <p:nvPr/>
        </p:nvSpPr>
        <p:spPr>
          <a:xfrm>
            <a:off x="6726714" y="2829984"/>
            <a:ext cx="443100" cy="38238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9378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079703" y="1958120"/>
            <a:ext cx="2984593" cy="2629854"/>
            <a:chOff x="2851223" y="1466478"/>
            <a:chExt cx="3503465" cy="3087055"/>
          </a:xfrm>
        </p:grpSpPr>
        <p:sp>
          <p:nvSpPr>
            <p:cNvPr id="6" name="Isosceles Triangle 5"/>
            <p:cNvSpPr/>
            <p:nvPr/>
          </p:nvSpPr>
          <p:spPr>
            <a:xfrm rot="10800000">
              <a:off x="3308424" y="2355726"/>
              <a:ext cx="2520280" cy="2172655"/>
            </a:xfrm>
            <a:prstGeom prst="triangle">
              <a:avLst/>
            </a:prstGeom>
            <a:solidFill>
              <a:schemeClr val="accent1"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3308423" y="1923678"/>
              <a:ext cx="2520280" cy="2172655"/>
            </a:xfrm>
            <a:prstGeom prst="triangle">
              <a:avLst/>
            </a:prstGeom>
            <a:no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111363" y="1466478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851223" y="3639133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440288" y="3639133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21"/>
            <p:cNvSpPr>
              <a:spLocks noChangeAspect="1"/>
            </p:cNvSpPr>
            <p:nvPr/>
          </p:nvSpPr>
          <p:spPr>
            <a:xfrm>
              <a:off x="4352746" y="1706059"/>
              <a:ext cx="431634" cy="435238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Rounded Rectangle 27"/>
            <p:cNvSpPr>
              <a:spLocks noChangeAspect="1"/>
            </p:cNvSpPr>
            <p:nvPr/>
          </p:nvSpPr>
          <p:spPr>
            <a:xfrm>
              <a:off x="3097921" y="3934640"/>
              <a:ext cx="421003" cy="323386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Rounded Rectangle 7"/>
            <p:cNvSpPr>
              <a:spLocks noChangeAspect="1"/>
            </p:cNvSpPr>
            <p:nvPr/>
          </p:nvSpPr>
          <p:spPr>
            <a:xfrm>
              <a:off x="5675938" y="3905138"/>
              <a:ext cx="443100" cy="382389"/>
            </a:xfrm>
            <a:custGeom>
              <a:avLst/>
              <a:gdLst/>
              <a:ahLst/>
              <a:cxnLst/>
              <a:rect l="l" t="t" r="r" b="b"/>
              <a:pathLst>
                <a:path w="3240006" h="2796091">
                  <a:moveTo>
                    <a:pt x="686867" y="612319"/>
                  </a:moveTo>
                  <a:cubicBezTo>
                    <a:pt x="611281" y="612319"/>
                    <a:pt x="550007" y="673593"/>
                    <a:pt x="550007" y="749179"/>
                  </a:cubicBezTo>
                  <a:cubicBezTo>
                    <a:pt x="550007" y="824765"/>
                    <a:pt x="611281" y="886039"/>
                    <a:pt x="686867" y="886039"/>
                  </a:cubicBezTo>
                  <a:cubicBezTo>
                    <a:pt x="762453" y="886039"/>
                    <a:pt x="823727" y="824765"/>
                    <a:pt x="823727" y="749179"/>
                  </a:cubicBezTo>
                  <a:cubicBezTo>
                    <a:pt x="823727" y="673593"/>
                    <a:pt x="762453" y="612319"/>
                    <a:pt x="686867" y="612319"/>
                  </a:cubicBezTo>
                  <a:close/>
                  <a:moveTo>
                    <a:pt x="1587500" y="281447"/>
                  </a:moveTo>
                  <a:cubicBezTo>
                    <a:pt x="1432061" y="281447"/>
                    <a:pt x="1306053" y="407455"/>
                    <a:pt x="1306053" y="562894"/>
                  </a:cubicBezTo>
                  <a:cubicBezTo>
                    <a:pt x="1306053" y="718333"/>
                    <a:pt x="1432061" y="844341"/>
                    <a:pt x="1587500" y="844341"/>
                  </a:cubicBezTo>
                  <a:cubicBezTo>
                    <a:pt x="1742939" y="844341"/>
                    <a:pt x="1868947" y="718333"/>
                    <a:pt x="1868947" y="562894"/>
                  </a:cubicBezTo>
                  <a:cubicBezTo>
                    <a:pt x="1868947" y="407455"/>
                    <a:pt x="1742939" y="281447"/>
                    <a:pt x="1587500" y="281447"/>
                  </a:cubicBezTo>
                  <a:close/>
                  <a:moveTo>
                    <a:pt x="1587500" y="0"/>
                  </a:moveTo>
                  <a:cubicBezTo>
                    <a:pt x="1898378" y="0"/>
                    <a:pt x="2150394" y="252016"/>
                    <a:pt x="2150394" y="562894"/>
                  </a:cubicBezTo>
                  <a:cubicBezTo>
                    <a:pt x="2150394" y="786167"/>
                    <a:pt x="2020401" y="979078"/>
                    <a:pt x="1831095" y="1068260"/>
                  </a:cubicBezTo>
                  <a:lnTo>
                    <a:pt x="2215710" y="1068260"/>
                  </a:lnTo>
                  <a:cubicBezTo>
                    <a:pt x="2374756" y="1068260"/>
                    <a:pt x="2503688" y="1197192"/>
                    <a:pt x="2503688" y="1356238"/>
                  </a:cubicBezTo>
                  <a:lnTo>
                    <a:pt x="2503688" y="1474975"/>
                  </a:lnTo>
                  <a:lnTo>
                    <a:pt x="2656086" y="1474975"/>
                  </a:lnTo>
                  <a:cubicBezTo>
                    <a:pt x="2692420" y="1474975"/>
                    <a:pt x="2722815" y="1500405"/>
                    <a:pt x="2728975" y="1534767"/>
                  </a:cubicBezTo>
                  <a:lnTo>
                    <a:pt x="3240006" y="1109804"/>
                  </a:lnTo>
                  <a:lnTo>
                    <a:pt x="3240006" y="2754548"/>
                  </a:lnTo>
                  <a:lnTo>
                    <a:pt x="2728975" y="2329585"/>
                  </a:lnTo>
                  <a:cubicBezTo>
                    <a:pt x="2722815" y="2363946"/>
                    <a:pt x="2692420" y="2389375"/>
                    <a:pt x="2656086" y="2389375"/>
                  </a:cubicBezTo>
                  <a:lnTo>
                    <a:pt x="2503688" y="2389375"/>
                  </a:lnTo>
                  <a:lnTo>
                    <a:pt x="2503688" y="2508113"/>
                  </a:lnTo>
                  <a:cubicBezTo>
                    <a:pt x="2503688" y="2667159"/>
                    <a:pt x="2374756" y="2796091"/>
                    <a:pt x="2215710" y="2796091"/>
                  </a:cubicBezTo>
                  <a:lnTo>
                    <a:pt x="287978" y="2796091"/>
                  </a:lnTo>
                  <a:cubicBezTo>
                    <a:pt x="128932" y="2796091"/>
                    <a:pt x="0" y="2667159"/>
                    <a:pt x="0" y="2508113"/>
                  </a:cubicBezTo>
                  <a:lnTo>
                    <a:pt x="0" y="1356238"/>
                  </a:lnTo>
                  <a:cubicBezTo>
                    <a:pt x="0" y="1197192"/>
                    <a:pt x="128932" y="1068260"/>
                    <a:pt x="287978" y="1068260"/>
                  </a:cubicBezTo>
                  <a:lnTo>
                    <a:pt x="544513" y="1068260"/>
                  </a:lnTo>
                  <a:cubicBezTo>
                    <a:pt x="422089" y="1014226"/>
                    <a:pt x="336949" y="891645"/>
                    <a:pt x="336949" y="749179"/>
                  </a:cubicBezTo>
                  <a:cubicBezTo>
                    <a:pt x="336949" y="555925"/>
                    <a:pt x="493613" y="399261"/>
                    <a:pt x="686867" y="399261"/>
                  </a:cubicBezTo>
                  <a:cubicBezTo>
                    <a:pt x="880121" y="399261"/>
                    <a:pt x="1036785" y="555925"/>
                    <a:pt x="1036785" y="749179"/>
                  </a:cubicBezTo>
                  <a:cubicBezTo>
                    <a:pt x="1036785" y="891645"/>
                    <a:pt x="951645" y="1014226"/>
                    <a:pt x="829222" y="1068260"/>
                  </a:cubicBezTo>
                  <a:lnTo>
                    <a:pt x="1343906" y="1068260"/>
                  </a:lnTo>
                  <a:cubicBezTo>
                    <a:pt x="1154600" y="979078"/>
                    <a:pt x="1024606" y="786167"/>
                    <a:pt x="1024606" y="562894"/>
                  </a:cubicBezTo>
                  <a:cubicBezTo>
                    <a:pt x="1024606" y="252016"/>
                    <a:pt x="1276622" y="0"/>
                    <a:pt x="15875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51520" y="3825502"/>
            <a:ext cx="2473152" cy="906488"/>
            <a:chOff x="952701" y="3409575"/>
            <a:chExt cx="1324654" cy="906488"/>
          </a:xfrm>
        </p:grpSpPr>
        <p:sp>
          <p:nvSpPr>
            <p:cNvPr id="14" name="TextBox 13"/>
            <p:cNvSpPr txBox="1"/>
            <p:nvPr/>
          </p:nvSpPr>
          <p:spPr>
            <a:xfrm>
              <a:off x="952701" y="3669732"/>
              <a:ext cx="1324654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444208" y="3825502"/>
            <a:ext cx="2473152" cy="906488"/>
            <a:chOff x="952701" y="3409575"/>
            <a:chExt cx="1324654" cy="906488"/>
          </a:xfrm>
        </p:grpSpPr>
        <p:sp>
          <p:nvSpPr>
            <p:cNvPr id="17" name="TextBox 16"/>
            <p:cNvSpPr txBox="1"/>
            <p:nvPr/>
          </p:nvSpPr>
          <p:spPr>
            <a:xfrm>
              <a:off x="952701" y="3669732"/>
              <a:ext cx="1324654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862858" y="1213874"/>
            <a:ext cx="3413510" cy="721822"/>
            <a:chOff x="952701" y="3409575"/>
            <a:chExt cx="1324654" cy="721822"/>
          </a:xfrm>
        </p:grpSpPr>
        <p:sp>
          <p:nvSpPr>
            <p:cNvPr id="20" name="TextBox 19"/>
            <p:cNvSpPr txBox="1"/>
            <p:nvPr/>
          </p:nvSpPr>
          <p:spPr>
            <a:xfrm>
              <a:off x="952701" y="3669732"/>
              <a:ext cx="132465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52701" y="3409575"/>
              <a:ext cx="132465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356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1"/>
                </a:solidFill>
              </a:rPr>
              <a:t>Portfolio</a:t>
            </a:r>
            <a:r>
              <a:rPr lang="en-US" altLang="ko-KR" b="1" dirty="0">
                <a:solidFill>
                  <a:srgbClr val="D15A12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649225" y="3544233"/>
            <a:ext cx="1742313" cy="1227512"/>
            <a:chOff x="2113657" y="4283314"/>
            <a:chExt cx="3647460" cy="1227512"/>
          </a:xfrm>
        </p:grpSpPr>
        <p:sp>
          <p:nvSpPr>
            <p:cNvPr id="10" name="TextBox 9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39552" y="3544233"/>
            <a:ext cx="1742313" cy="1227512"/>
            <a:chOff x="2113657" y="4283314"/>
            <a:chExt cx="3647460" cy="1227512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758898" y="3544233"/>
            <a:ext cx="1742313" cy="1227512"/>
            <a:chOff x="2113657" y="4283314"/>
            <a:chExt cx="3647460" cy="1227512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868571" y="3544233"/>
            <a:ext cx="1742313" cy="1227512"/>
            <a:chOff x="2113657" y="4283314"/>
            <a:chExt cx="3647460" cy="1227512"/>
          </a:xfrm>
        </p:grpSpPr>
        <p:sp>
          <p:nvSpPr>
            <p:cNvPr id="19" name="TextBox 18"/>
            <p:cNvSpPr txBox="1"/>
            <p:nvPr/>
          </p:nvSpPr>
          <p:spPr>
            <a:xfrm>
              <a:off x="2113657" y="4495163"/>
              <a:ext cx="3647458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</a:t>
              </a:r>
              <a:r>
                <a:rPr lang="en-US" altLang="ko-KR" sz="1200" baseline="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" name="그림 개체 틀 20">
            <a:extLst>
              <a:ext uri="{FF2B5EF4-FFF2-40B4-BE49-F238E27FC236}">
                <a16:creationId xmlns:a16="http://schemas.microsoft.com/office/drawing/2014/main" id="{4A8927EB-F685-4266-9062-368ABD9DF5C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3" name="그림 개체 틀 22">
            <a:extLst>
              <a:ext uri="{FF2B5EF4-FFF2-40B4-BE49-F238E27FC236}">
                <a16:creationId xmlns:a16="http://schemas.microsoft.com/office/drawing/2014/main" id="{21FAB262-2A21-4704-8E9C-4A33A49C9D01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val="330740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253980" y="2658616"/>
            <a:ext cx="1322851" cy="858180"/>
            <a:chOff x="2113657" y="4283314"/>
            <a:chExt cx="3647460" cy="858180"/>
          </a:xfrm>
        </p:grpSpPr>
        <p:sp>
          <p:nvSpPr>
            <p:cNvPr id="5" name="TextBox 4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262547" y="2658616"/>
            <a:ext cx="1322851" cy="858180"/>
            <a:chOff x="2113657" y="4283314"/>
            <a:chExt cx="3647460" cy="858180"/>
          </a:xfrm>
        </p:grpSpPr>
        <p:sp>
          <p:nvSpPr>
            <p:cNvPr id="8" name="TextBox 7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4437062" y="2692566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8116" y="2692566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244902" y="3701219"/>
            <a:ext cx="1322851" cy="858180"/>
            <a:chOff x="2113657" y="4283314"/>
            <a:chExt cx="3647460" cy="85818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253469" y="3701219"/>
            <a:ext cx="1322851" cy="858180"/>
            <a:chOff x="2113657" y="4283314"/>
            <a:chExt cx="3647460" cy="858180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4427984" y="3735169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4"/>
                </a:solidFill>
                <a:cs typeface="Arial" pitchFamily="34" charset="0"/>
              </a:rPr>
              <a:t>03</a:t>
            </a:r>
            <a:endParaRPr lang="ko-KR" altLang="en-US" sz="4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69038" y="3735169"/>
            <a:ext cx="895722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04</a:t>
            </a:r>
            <a:endParaRPr lang="ko-KR" altLang="en-US" sz="4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670258" y="1627438"/>
            <a:ext cx="4059155" cy="741943"/>
            <a:chOff x="6228184" y="1749861"/>
            <a:chExt cx="2592288" cy="741943"/>
          </a:xfrm>
        </p:grpSpPr>
        <p:sp>
          <p:nvSpPr>
            <p:cNvPr id="21" name="TextBox 20"/>
            <p:cNvSpPr txBox="1"/>
            <p:nvPr/>
          </p:nvSpPr>
          <p:spPr>
            <a:xfrm>
              <a:off x="6228184" y="2030139"/>
              <a:ext cx="259228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28184" y="1749861"/>
              <a:ext cx="2592288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Freeform 15"/>
          <p:cNvSpPr>
            <a:spLocks noEditPoints="1"/>
          </p:cNvSpPr>
          <p:nvPr/>
        </p:nvSpPr>
        <p:spPr bwMode="auto">
          <a:xfrm>
            <a:off x="662261" y="1173328"/>
            <a:ext cx="3389176" cy="3746362"/>
          </a:xfrm>
          <a:custGeom>
            <a:avLst/>
            <a:gdLst>
              <a:gd name="T0" fmla="*/ 2685 w 3729"/>
              <a:gd name="T1" fmla="*/ 507 h 4122"/>
              <a:gd name="T2" fmla="*/ 2661 w 3729"/>
              <a:gd name="T3" fmla="*/ 456 h 4122"/>
              <a:gd name="T4" fmla="*/ 1523 w 3729"/>
              <a:gd name="T5" fmla="*/ 69 h 4122"/>
              <a:gd name="T6" fmla="*/ 1572 w 3729"/>
              <a:gd name="T7" fmla="*/ 238 h 4122"/>
              <a:gd name="T8" fmla="*/ 1783 w 3729"/>
              <a:gd name="T9" fmla="*/ 335 h 4122"/>
              <a:gd name="T10" fmla="*/ 1951 w 3729"/>
              <a:gd name="T11" fmla="*/ 400 h 4122"/>
              <a:gd name="T12" fmla="*/ 2009 w 3729"/>
              <a:gd name="T13" fmla="*/ 278 h 4122"/>
              <a:gd name="T14" fmla="*/ 2176 w 3729"/>
              <a:gd name="T15" fmla="*/ 295 h 4122"/>
              <a:gd name="T16" fmla="*/ 2416 w 3729"/>
              <a:gd name="T17" fmla="*/ 362 h 4122"/>
              <a:gd name="T18" fmla="*/ 2612 w 3729"/>
              <a:gd name="T19" fmla="*/ 347 h 4122"/>
              <a:gd name="T20" fmla="*/ 2780 w 3729"/>
              <a:gd name="T21" fmla="*/ 509 h 4122"/>
              <a:gd name="T22" fmla="*/ 2772 w 3729"/>
              <a:gd name="T23" fmla="*/ 662 h 4122"/>
              <a:gd name="T24" fmla="*/ 2863 w 3729"/>
              <a:gd name="T25" fmla="*/ 831 h 4122"/>
              <a:gd name="T26" fmla="*/ 2949 w 3729"/>
              <a:gd name="T27" fmla="*/ 1031 h 4122"/>
              <a:gd name="T28" fmla="*/ 3078 w 3729"/>
              <a:gd name="T29" fmla="*/ 1226 h 4122"/>
              <a:gd name="T30" fmla="*/ 3289 w 3729"/>
              <a:gd name="T31" fmla="*/ 1406 h 4122"/>
              <a:gd name="T32" fmla="*/ 3320 w 3729"/>
              <a:gd name="T33" fmla="*/ 1506 h 4122"/>
              <a:gd name="T34" fmla="*/ 3552 w 3729"/>
              <a:gd name="T35" fmla="*/ 1486 h 4122"/>
              <a:gd name="T36" fmla="*/ 3725 w 3729"/>
              <a:gd name="T37" fmla="*/ 1511 h 4122"/>
              <a:gd name="T38" fmla="*/ 3672 w 3729"/>
              <a:gd name="T39" fmla="*/ 1675 h 4122"/>
              <a:gd name="T40" fmla="*/ 3612 w 3729"/>
              <a:gd name="T41" fmla="*/ 1811 h 4122"/>
              <a:gd name="T42" fmla="*/ 3460 w 3729"/>
              <a:gd name="T43" fmla="*/ 1998 h 4122"/>
              <a:gd name="T44" fmla="*/ 3252 w 3729"/>
              <a:gd name="T45" fmla="*/ 2178 h 4122"/>
              <a:gd name="T46" fmla="*/ 3083 w 3729"/>
              <a:gd name="T47" fmla="*/ 2411 h 4122"/>
              <a:gd name="T48" fmla="*/ 3154 w 3729"/>
              <a:gd name="T49" fmla="*/ 2731 h 4122"/>
              <a:gd name="T50" fmla="*/ 3152 w 3729"/>
              <a:gd name="T51" fmla="*/ 3018 h 4122"/>
              <a:gd name="T52" fmla="*/ 2923 w 3729"/>
              <a:gd name="T53" fmla="*/ 3191 h 4122"/>
              <a:gd name="T54" fmla="*/ 2840 w 3729"/>
              <a:gd name="T55" fmla="*/ 3315 h 4122"/>
              <a:gd name="T56" fmla="*/ 2849 w 3729"/>
              <a:gd name="T57" fmla="*/ 3515 h 4122"/>
              <a:gd name="T58" fmla="*/ 2712 w 3729"/>
              <a:gd name="T59" fmla="*/ 3622 h 4122"/>
              <a:gd name="T60" fmla="*/ 2623 w 3729"/>
              <a:gd name="T61" fmla="*/ 3811 h 4122"/>
              <a:gd name="T62" fmla="*/ 2440 w 3729"/>
              <a:gd name="T63" fmla="*/ 4009 h 4122"/>
              <a:gd name="T64" fmla="*/ 2203 w 3729"/>
              <a:gd name="T65" fmla="*/ 4073 h 4122"/>
              <a:gd name="T66" fmla="*/ 1967 w 3729"/>
              <a:gd name="T67" fmla="*/ 4102 h 4122"/>
              <a:gd name="T68" fmla="*/ 1892 w 3729"/>
              <a:gd name="T69" fmla="*/ 3989 h 4122"/>
              <a:gd name="T70" fmla="*/ 1849 w 3729"/>
              <a:gd name="T71" fmla="*/ 3802 h 4122"/>
              <a:gd name="T72" fmla="*/ 1740 w 3729"/>
              <a:gd name="T73" fmla="*/ 3606 h 4122"/>
              <a:gd name="T74" fmla="*/ 1689 w 3729"/>
              <a:gd name="T75" fmla="*/ 3366 h 4122"/>
              <a:gd name="T76" fmla="*/ 1583 w 3729"/>
              <a:gd name="T77" fmla="*/ 3175 h 4122"/>
              <a:gd name="T78" fmla="*/ 1609 w 3729"/>
              <a:gd name="T79" fmla="*/ 2911 h 4122"/>
              <a:gd name="T80" fmla="*/ 1656 w 3729"/>
              <a:gd name="T81" fmla="*/ 2706 h 4122"/>
              <a:gd name="T82" fmla="*/ 1589 w 3729"/>
              <a:gd name="T83" fmla="*/ 2426 h 4122"/>
              <a:gd name="T84" fmla="*/ 1429 w 3729"/>
              <a:gd name="T85" fmla="*/ 2218 h 4122"/>
              <a:gd name="T86" fmla="*/ 1463 w 3729"/>
              <a:gd name="T87" fmla="*/ 1969 h 4122"/>
              <a:gd name="T88" fmla="*/ 1256 w 3729"/>
              <a:gd name="T89" fmla="*/ 1898 h 4122"/>
              <a:gd name="T90" fmla="*/ 1003 w 3729"/>
              <a:gd name="T91" fmla="*/ 1809 h 4122"/>
              <a:gd name="T92" fmla="*/ 736 w 3729"/>
              <a:gd name="T93" fmla="*/ 1842 h 4122"/>
              <a:gd name="T94" fmla="*/ 509 w 3729"/>
              <a:gd name="T95" fmla="*/ 1889 h 4122"/>
              <a:gd name="T96" fmla="*/ 300 w 3729"/>
              <a:gd name="T97" fmla="*/ 1742 h 4122"/>
              <a:gd name="T98" fmla="*/ 209 w 3729"/>
              <a:gd name="T99" fmla="*/ 1615 h 4122"/>
              <a:gd name="T100" fmla="*/ 105 w 3729"/>
              <a:gd name="T101" fmla="*/ 1475 h 4122"/>
              <a:gd name="T102" fmla="*/ 34 w 3729"/>
              <a:gd name="T103" fmla="*/ 1347 h 4122"/>
              <a:gd name="T104" fmla="*/ 72 w 3729"/>
              <a:gd name="T105" fmla="*/ 1066 h 4122"/>
              <a:gd name="T106" fmla="*/ 69 w 3729"/>
              <a:gd name="T107" fmla="*/ 831 h 4122"/>
              <a:gd name="T108" fmla="*/ 180 w 3729"/>
              <a:gd name="T109" fmla="*/ 629 h 4122"/>
              <a:gd name="T110" fmla="*/ 280 w 3729"/>
              <a:gd name="T111" fmla="*/ 531 h 4122"/>
              <a:gd name="T112" fmla="*/ 529 w 3729"/>
              <a:gd name="T113" fmla="*/ 222 h 4122"/>
              <a:gd name="T114" fmla="*/ 643 w 3729"/>
              <a:gd name="T115" fmla="*/ 122 h 4122"/>
              <a:gd name="T116" fmla="*/ 829 w 3729"/>
              <a:gd name="T117" fmla="*/ 111 h 4122"/>
              <a:gd name="T118" fmla="*/ 1023 w 3729"/>
              <a:gd name="T119" fmla="*/ 51 h 4122"/>
              <a:gd name="T120" fmla="*/ 1380 w 3729"/>
              <a:gd name="T121" fmla="*/ 26 h 4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3729" h="4122">
                <a:moveTo>
                  <a:pt x="2732" y="555"/>
                </a:moveTo>
                <a:lnTo>
                  <a:pt x="2736" y="558"/>
                </a:lnTo>
                <a:lnTo>
                  <a:pt x="2738" y="560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2"/>
                </a:lnTo>
                <a:lnTo>
                  <a:pt x="2740" y="560"/>
                </a:lnTo>
                <a:lnTo>
                  <a:pt x="2740" y="558"/>
                </a:lnTo>
                <a:lnTo>
                  <a:pt x="2736" y="556"/>
                </a:lnTo>
                <a:lnTo>
                  <a:pt x="2734" y="555"/>
                </a:lnTo>
                <a:lnTo>
                  <a:pt x="2732" y="555"/>
                </a:lnTo>
                <a:close/>
                <a:moveTo>
                  <a:pt x="2703" y="531"/>
                </a:moveTo>
                <a:lnTo>
                  <a:pt x="2723" y="555"/>
                </a:lnTo>
                <a:lnTo>
                  <a:pt x="2729" y="555"/>
                </a:lnTo>
                <a:lnTo>
                  <a:pt x="2723" y="547"/>
                </a:lnTo>
                <a:lnTo>
                  <a:pt x="2718" y="540"/>
                </a:lnTo>
                <a:lnTo>
                  <a:pt x="2711" y="535"/>
                </a:lnTo>
                <a:lnTo>
                  <a:pt x="2703" y="531"/>
                </a:lnTo>
                <a:close/>
                <a:moveTo>
                  <a:pt x="2672" y="478"/>
                </a:moveTo>
                <a:lnTo>
                  <a:pt x="2672" y="495"/>
                </a:lnTo>
                <a:lnTo>
                  <a:pt x="2680" y="495"/>
                </a:lnTo>
                <a:lnTo>
                  <a:pt x="2681" y="502"/>
                </a:lnTo>
                <a:lnTo>
                  <a:pt x="2685" y="507"/>
                </a:lnTo>
                <a:lnTo>
                  <a:pt x="2689" y="513"/>
                </a:lnTo>
                <a:lnTo>
                  <a:pt x="2692" y="518"/>
                </a:lnTo>
                <a:lnTo>
                  <a:pt x="2696" y="518"/>
                </a:lnTo>
                <a:lnTo>
                  <a:pt x="2696" y="502"/>
                </a:lnTo>
                <a:lnTo>
                  <a:pt x="2692" y="500"/>
                </a:lnTo>
                <a:lnTo>
                  <a:pt x="2689" y="498"/>
                </a:lnTo>
                <a:lnTo>
                  <a:pt x="2687" y="495"/>
                </a:lnTo>
                <a:lnTo>
                  <a:pt x="2685" y="491"/>
                </a:lnTo>
                <a:lnTo>
                  <a:pt x="2683" y="486"/>
                </a:lnTo>
                <a:lnTo>
                  <a:pt x="2676" y="486"/>
                </a:lnTo>
                <a:lnTo>
                  <a:pt x="2676" y="478"/>
                </a:lnTo>
                <a:lnTo>
                  <a:pt x="2672" y="478"/>
                </a:lnTo>
                <a:close/>
                <a:moveTo>
                  <a:pt x="2656" y="455"/>
                </a:moveTo>
                <a:lnTo>
                  <a:pt x="2660" y="458"/>
                </a:lnTo>
                <a:lnTo>
                  <a:pt x="2661" y="462"/>
                </a:lnTo>
                <a:lnTo>
                  <a:pt x="2663" y="464"/>
                </a:lnTo>
                <a:lnTo>
                  <a:pt x="2667" y="469"/>
                </a:lnTo>
                <a:lnTo>
                  <a:pt x="2669" y="475"/>
                </a:lnTo>
                <a:lnTo>
                  <a:pt x="2672" y="475"/>
                </a:lnTo>
                <a:lnTo>
                  <a:pt x="2671" y="467"/>
                </a:lnTo>
                <a:lnTo>
                  <a:pt x="2669" y="462"/>
                </a:lnTo>
                <a:lnTo>
                  <a:pt x="2667" y="458"/>
                </a:lnTo>
                <a:lnTo>
                  <a:pt x="2661" y="456"/>
                </a:lnTo>
                <a:lnTo>
                  <a:pt x="2656" y="455"/>
                </a:lnTo>
                <a:close/>
                <a:moveTo>
                  <a:pt x="1469" y="0"/>
                </a:moveTo>
                <a:lnTo>
                  <a:pt x="1480" y="2"/>
                </a:lnTo>
                <a:lnTo>
                  <a:pt x="1480" y="6"/>
                </a:lnTo>
                <a:lnTo>
                  <a:pt x="1485" y="7"/>
                </a:lnTo>
                <a:lnTo>
                  <a:pt x="1489" y="9"/>
                </a:lnTo>
                <a:lnTo>
                  <a:pt x="1494" y="9"/>
                </a:lnTo>
                <a:lnTo>
                  <a:pt x="1500" y="9"/>
                </a:lnTo>
                <a:lnTo>
                  <a:pt x="1500" y="29"/>
                </a:lnTo>
                <a:lnTo>
                  <a:pt x="1511" y="27"/>
                </a:lnTo>
                <a:lnTo>
                  <a:pt x="1518" y="24"/>
                </a:lnTo>
                <a:lnTo>
                  <a:pt x="1527" y="20"/>
                </a:lnTo>
                <a:lnTo>
                  <a:pt x="1540" y="18"/>
                </a:lnTo>
                <a:lnTo>
                  <a:pt x="1543" y="27"/>
                </a:lnTo>
                <a:lnTo>
                  <a:pt x="1545" y="42"/>
                </a:lnTo>
                <a:lnTo>
                  <a:pt x="1543" y="55"/>
                </a:lnTo>
                <a:lnTo>
                  <a:pt x="1540" y="55"/>
                </a:lnTo>
                <a:lnTo>
                  <a:pt x="1538" y="58"/>
                </a:lnTo>
                <a:lnTo>
                  <a:pt x="1536" y="60"/>
                </a:lnTo>
                <a:lnTo>
                  <a:pt x="1534" y="62"/>
                </a:lnTo>
                <a:lnTo>
                  <a:pt x="1534" y="66"/>
                </a:lnTo>
                <a:lnTo>
                  <a:pt x="1532" y="69"/>
                </a:lnTo>
                <a:lnTo>
                  <a:pt x="1523" y="69"/>
                </a:lnTo>
                <a:lnTo>
                  <a:pt x="1523" y="75"/>
                </a:lnTo>
                <a:lnTo>
                  <a:pt x="1521" y="76"/>
                </a:lnTo>
                <a:lnTo>
                  <a:pt x="1521" y="80"/>
                </a:lnTo>
                <a:lnTo>
                  <a:pt x="1520" y="86"/>
                </a:lnTo>
                <a:lnTo>
                  <a:pt x="1534" y="96"/>
                </a:lnTo>
                <a:lnTo>
                  <a:pt x="1541" y="111"/>
                </a:lnTo>
                <a:lnTo>
                  <a:pt x="1545" y="129"/>
                </a:lnTo>
                <a:lnTo>
                  <a:pt x="1543" y="155"/>
                </a:lnTo>
                <a:lnTo>
                  <a:pt x="1516" y="178"/>
                </a:lnTo>
                <a:lnTo>
                  <a:pt x="1512" y="186"/>
                </a:lnTo>
                <a:lnTo>
                  <a:pt x="1503" y="186"/>
                </a:lnTo>
                <a:lnTo>
                  <a:pt x="1503" y="191"/>
                </a:lnTo>
                <a:lnTo>
                  <a:pt x="1492" y="195"/>
                </a:lnTo>
                <a:lnTo>
                  <a:pt x="1496" y="202"/>
                </a:lnTo>
                <a:lnTo>
                  <a:pt x="1509" y="206"/>
                </a:lnTo>
                <a:lnTo>
                  <a:pt x="1514" y="200"/>
                </a:lnTo>
                <a:lnTo>
                  <a:pt x="1523" y="198"/>
                </a:lnTo>
                <a:lnTo>
                  <a:pt x="1532" y="200"/>
                </a:lnTo>
                <a:lnTo>
                  <a:pt x="1543" y="202"/>
                </a:lnTo>
                <a:lnTo>
                  <a:pt x="1549" y="229"/>
                </a:lnTo>
                <a:lnTo>
                  <a:pt x="1560" y="235"/>
                </a:lnTo>
                <a:lnTo>
                  <a:pt x="1560" y="238"/>
                </a:lnTo>
                <a:lnTo>
                  <a:pt x="1572" y="238"/>
                </a:lnTo>
                <a:lnTo>
                  <a:pt x="1572" y="242"/>
                </a:lnTo>
                <a:lnTo>
                  <a:pt x="1589" y="242"/>
                </a:lnTo>
                <a:lnTo>
                  <a:pt x="1592" y="251"/>
                </a:lnTo>
                <a:lnTo>
                  <a:pt x="1600" y="251"/>
                </a:lnTo>
                <a:lnTo>
                  <a:pt x="1600" y="255"/>
                </a:lnTo>
                <a:lnTo>
                  <a:pt x="1609" y="255"/>
                </a:lnTo>
                <a:lnTo>
                  <a:pt x="1609" y="258"/>
                </a:lnTo>
                <a:lnTo>
                  <a:pt x="1660" y="255"/>
                </a:lnTo>
                <a:lnTo>
                  <a:pt x="1660" y="258"/>
                </a:lnTo>
                <a:lnTo>
                  <a:pt x="1680" y="258"/>
                </a:lnTo>
                <a:lnTo>
                  <a:pt x="1680" y="262"/>
                </a:lnTo>
                <a:lnTo>
                  <a:pt x="1700" y="262"/>
                </a:lnTo>
                <a:lnTo>
                  <a:pt x="1700" y="266"/>
                </a:lnTo>
                <a:lnTo>
                  <a:pt x="1709" y="266"/>
                </a:lnTo>
                <a:lnTo>
                  <a:pt x="1712" y="275"/>
                </a:lnTo>
                <a:lnTo>
                  <a:pt x="1720" y="275"/>
                </a:lnTo>
                <a:lnTo>
                  <a:pt x="1720" y="278"/>
                </a:lnTo>
                <a:lnTo>
                  <a:pt x="1752" y="278"/>
                </a:lnTo>
                <a:lnTo>
                  <a:pt x="1756" y="286"/>
                </a:lnTo>
                <a:lnTo>
                  <a:pt x="1763" y="286"/>
                </a:lnTo>
                <a:lnTo>
                  <a:pt x="1769" y="322"/>
                </a:lnTo>
                <a:lnTo>
                  <a:pt x="1778" y="329"/>
                </a:lnTo>
                <a:lnTo>
                  <a:pt x="1783" y="335"/>
                </a:lnTo>
                <a:lnTo>
                  <a:pt x="1789" y="340"/>
                </a:lnTo>
                <a:lnTo>
                  <a:pt x="1796" y="344"/>
                </a:lnTo>
                <a:lnTo>
                  <a:pt x="1807" y="346"/>
                </a:lnTo>
                <a:lnTo>
                  <a:pt x="1823" y="346"/>
                </a:lnTo>
                <a:lnTo>
                  <a:pt x="1836" y="351"/>
                </a:lnTo>
                <a:lnTo>
                  <a:pt x="1849" y="351"/>
                </a:lnTo>
                <a:lnTo>
                  <a:pt x="1863" y="355"/>
                </a:lnTo>
                <a:lnTo>
                  <a:pt x="1863" y="358"/>
                </a:lnTo>
                <a:lnTo>
                  <a:pt x="1880" y="358"/>
                </a:lnTo>
                <a:lnTo>
                  <a:pt x="1883" y="366"/>
                </a:lnTo>
                <a:lnTo>
                  <a:pt x="1896" y="366"/>
                </a:lnTo>
                <a:lnTo>
                  <a:pt x="1896" y="369"/>
                </a:lnTo>
                <a:lnTo>
                  <a:pt x="1903" y="369"/>
                </a:lnTo>
                <a:lnTo>
                  <a:pt x="1903" y="375"/>
                </a:lnTo>
                <a:lnTo>
                  <a:pt x="1916" y="375"/>
                </a:lnTo>
                <a:lnTo>
                  <a:pt x="1920" y="382"/>
                </a:lnTo>
                <a:lnTo>
                  <a:pt x="1929" y="382"/>
                </a:lnTo>
                <a:lnTo>
                  <a:pt x="1932" y="391"/>
                </a:lnTo>
                <a:lnTo>
                  <a:pt x="1934" y="391"/>
                </a:lnTo>
                <a:lnTo>
                  <a:pt x="1938" y="393"/>
                </a:lnTo>
                <a:lnTo>
                  <a:pt x="1941" y="396"/>
                </a:lnTo>
                <a:lnTo>
                  <a:pt x="1945" y="398"/>
                </a:lnTo>
                <a:lnTo>
                  <a:pt x="1951" y="400"/>
                </a:lnTo>
                <a:lnTo>
                  <a:pt x="1954" y="402"/>
                </a:lnTo>
                <a:lnTo>
                  <a:pt x="1956" y="402"/>
                </a:lnTo>
                <a:lnTo>
                  <a:pt x="1956" y="398"/>
                </a:lnTo>
                <a:lnTo>
                  <a:pt x="1969" y="398"/>
                </a:lnTo>
                <a:lnTo>
                  <a:pt x="1972" y="393"/>
                </a:lnTo>
                <a:lnTo>
                  <a:pt x="1976" y="389"/>
                </a:lnTo>
                <a:lnTo>
                  <a:pt x="1980" y="386"/>
                </a:lnTo>
                <a:lnTo>
                  <a:pt x="1983" y="382"/>
                </a:lnTo>
                <a:lnTo>
                  <a:pt x="1985" y="376"/>
                </a:lnTo>
                <a:lnTo>
                  <a:pt x="1989" y="369"/>
                </a:lnTo>
                <a:lnTo>
                  <a:pt x="1989" y="369"/>
                </a:lnTo>
                <a:lnTo>
                  <a:pt x="1991" y="367"/>
                </a:lnTo>
                <a:lnTo>
                  <a:pt x="1992" y="367"/>
                </a:lnTo>
                <a:lnTo>
                  <a:pt x="1992" y="366"/>
                </a:lnTo>
                <a:lnTo>
                  <a:pt x="1992" y="362"/>
                </a:lnTo>
                <a:lnTo>
                  <a:pt x="1992" y="358"/>
                </a:lnTo>
                <a:lnTo>
                  <a:pt x="1989" y="358"/>
                </a:lnTo>
                <a:lnTo>
                  <a:pt x="1989" y="349"/>
                </a:lnTo>
                <a:lnTo>
                  <a:pt x="1983" y="349"/>
                </a:lnTo>
                <a:lnTo>
                  <a:pt x="1981" y="331"/>
                </a:lnTo>
                <a:lnTo>
                  <a:pt x="1985" y="311"/>
                </a:lnTo>
                <a:lnTo>
                  <a:pt x="1989" y="295"/>
                </a:lnTo>
                <a:lnTo>
                  <a:pt x="2009" y="278"/>
                </a:lnTo>
                <a:lnTo>
                  <a:pt x="2009" y="275"/>
                </a:lnTo>
                <a:lnTo>
                  <a:pt x="2023" y="271"/>
                </a:lnTo>
                <a:lnTo>
                  <a:pt x="2029" y="262"/>
                </a:lnTo>
                <a:lnTo>
                  <a:pt x="2056" y="262"/>
                </a:lnTo>
                <a:lnTo>
                  <a:pt x="2063" y="251"/>
                </a:lnTo>
                <a:lnTo>
                  <a:pt x="2112" y="251"/>
                </a:lnTo>
                <a:lnTo>
                  <a:pt x="2112" y="255"/>
                </a:lnTo>
                <a:lnTo>
                  <a:pt x="2123" y="255"/>
                </a:lnTo>
                <a:lnTo>
                  <a:pt x="2123" y="258"/>
                </a:lnTo>
                <a:lnTo>
                  <a:pt x="2132" y="258"/>
                </a:lnTo>
                <a:lnTo>
                  <a:pt x="2132" y="262"/>
                </a:lnTo>
                <a:lnTo>
                  <a:pt x="2160" y="262"/>
                </a:lnTo>
                <a:lnTo>
                  <a:pt x="2160" y="266"/>
                </a:lnTo>
                <a:lnTo>
                  <a:pt x="2163" y="271"/>
                </a:lnTo>
                <a:lnTo>
                  <a:pt x="2163" y="273"/>
                </a:lnTo>
                <a:lnTo>
                  <a:pt x="2165" y="276"/>
                </a:lnTo>
                <a:lnTo>
                  <a:pt x="2163" y="280"/>
                </a:lnTo>
                <a:lnTo>
                  <a:pt x="2163" y="282"/>
                </a:lnTo>
                <a:lnTo>
                  <a:pt x="2165" y="284"/>
                </a:lnTo>
                <a:lnTo>
                  <a:pt x="2167" y="286"/>
                </a:lnTo>
                <a:lnTo>
                  <a:pt x="2171" y="287"/>
                </a:lnTo>
                <a:lnTo>
                  <a:pt x="2176" y="289"/>
                </a:lnTo>
                <a:lnTo>
                  <a:pt x="2176" y="295"/>
                </a:lnTo>
                <a:lnTo>
                  <a:pt x="2203" y="295"/>
                </a:lnTo>
                <a:lnTo>
                  <a:pt x="2203" y="298"/>
                </a:lnTo>
                <a:lnTo>
                  <a:pt x="2220" y="302"/>
                </a:lnTo>
                <a:lnTo>
                  <a:pt x="2220" y="306"/>
                </a:lnTo>
                <a:lnTo>
                  <a:pt x="2223" y="306"/>
                </a:lnTo>
                <a:lnTo>
                  <a:pt x="2225" y="306"/>
                </a:lnTo>
                <a:lnTo>
                  <a:pt x="2227" y="304"/>
                </a:lnTo>
                <a:lnTo>
                  <a:pt x="2227" y="302"/>
                </a:lnTo>
                <a:lnTo>
                  <a:pt x="2229" y="302"/>
                </a:lnTo>
                <a:lnTo>
                  <a:pt x="2243" y="302"/>
                </a:lnTo>
                <a:lnTo>
                  <a:pt x="2256" y="306"/>
                </a:lnTo>
                <a:lnTo>
                  <a:pt x="2269" y="309"/>
                </a:lnTo>
                <a:lnTo>
                  <a:pt x="2272" y="342"/>
                </a:lnTo>
                <a:lnTo>
                  <a:pt x="2296" y="346"/>
                </a:lnTo>
                <a:lnTo>
                  <a:pt x="2305" y="344"/>
                </a:lnTo>
                <a:lnTo>
                  <a:pt x="2318" y="342"/>
                </a:lnTo>
                <a:lnTo>
                  <a:pt x="2332" y="342"/>
                </a:lnTo>
                <a:lnTo>
                  <a:pt x="2332" y="346"/>
                </a:lnTo>
                <a:lnTo>
                  <a:pt x="2369" y="349"/>
                </a:lnTo>
                <a:lnTo>
                  <a:pt x="2369" y="355"/>
                </a:lnTo>
                <a:lnTo>
                  <a:pt x="2389" y="355"/>
                </a:lnTo>
                <a:lnTo>
                  <a:pt x="2392" y="362"/>
                </a:lnTo>
                <a:lnTo>
                  <a:pt x="2416" y="362"/>
                </a:lnTo>
                <a:lnTo>
                  <a:pt x="2416" y="366"/>
                </a:lnTo>
                <a:lnTo>
                  <a:pt x="2429" y="369"/>
                </a:lnTo>
                <a:lnTo>
                  <a:pt x="2449" y="369"/>
                </a:lnTo>
                <a:lnTo>
                  <a:pt x="2456" y="375"/>
                </a:lnTo>
                <a:lnTo>
                  <a:pt x="2467" y="380"/>
                </a:lnTo>
                <a:lnTo>
                  <a:pt x="2480" y="384"/>
                </a:lnTo>
                <a:lnTo>
                  <a:pt x="2492" y="382"/>
                </a:lnTo>
                <a:lnTo>
                  <a:pt x="2503" y="366"/>
                </a:lnTo>
                <a:lnTo>
                  <a:pt x="2536" y="358"/>
                </a:lnTo>
                <a:lnTo>
                  <a:pt x="2536" y="349"/>
                </a:lnTo>
                <a:lnTo>
                  <a:pt x="2563" y="346"/>
                </a:lnTo>
                <a:lnTo>
                  <a:pt x="2569" y="338"/>
                </a:lnTo>
                <a:lnTo>
                  <a:pt x="2572" y="336"/>
                </a:lnTo>
                <a:lnTo>
                  <a:pt x="2578" y="338"/>
                </a:lnTo>
                <a:lnTo>
                  <a:pt x="2583" y="338"/>
                </a:lnTo>
                <a:lnTo>
                  <a:pt x="2589" y="340"/>
                </a:lnTo>
                <a:lnTo>
                  <a:pt x="2592" y="340"/>
                </a:lnTo>
                <a:lnTo>
                  <a:pt x="2596" y="342"/>
                </a:lnTo>
                <a:lnTo>
                  <a:pt x="2600" y="349"/>
                </a:lnTo>
                <a:lnTo>
                  <a:pt x="2603" y="351"/>
                </a:lnTo>
                <a:lnTo>
                  <a:pt x="2607" y="349"/>
                </a:lnTo>
                <a:lnTo>
                  <a:pt x="2611" y="349"/>
                </a:lnTo>
                <a:lnTo>
                  <a:pt x="2612" y="347"/>
                </a:lnTo>
                <a:lnTo>
                  <a:pt x="2612" y="346"/>
                </a:lnTo>
                <a:lnTo>
                  <a:pt x="2616" y="346"/>
                </a:lnTo>
                <a:lnTo>
                  <a:pt x="2620" y="346"/>
                </a:lnTo>
                <a:lnTo>
                  <a:pt x="2623" y="347"/>
                </a:lnTo>
                <a:lnTo>
                  <a:pt x="2625" y="349"/>
                </a:lnTo>
                <a:lnTo>
                  <a:pt x="2629" y="349"/>
                </a:lnTo>
                <a:lnTo>
                  <a:pt x="2629" y="362"/>
                </a:lnTo>
                <a:lnTo>
                  <a:pt x="2641" y="364"/>
                </a:lnTo>
                <a:lnTo>
                  <a:pt x="2660" y="367"/>
                </a:lnTo>
                <a:lnTo>
                  <a:pt x="2681" y="369"/>
                </a:lnTo>
                <a:lnTo>
                  <a:pt x="2701" y="369"/>
                </a:lnTo>
                <a:lnTo>
                  <a:pt x="2716" y="366"/>
                </a:lnTo>
                <a:lnTo>
                  <a:pt x="2716" y="362"/>
                </a:lnTo>
                <a:lnTo>
                  <a:pt x="2743" y="358"/>
                </a:lnTo>
                <a:lnTo>
                  <a:pt x="2756" y="395"/>
                </a:lnTo>
                <a:lnTo>
                  <a:pt x="2769" y="402"/>
                </a:lnTo>
                <a:lnTo>
                  <a:pt x="2769" y="426"/>
                </a:lnTo>
                <a:lnTo>
                  <a:pt x="2776" y="429"/>
                </a:lnTo>
                <a:lnTo>
                  <a:pt x="2776" y="438"/>
                </a:lnTo>
                <a:lnTo>
                  <a:pt x="2780" y="438"/>
                </a:lnTo>
                <a:lnTo>
                  <a:pt x="2780" y="446"/>
                </a:lnTo>
                <a:lnTo>
                  <a:pt x="2783" y="446"/>
                </a:lnTo>
                <a:lnTo>
                  <a:pt x="2780" y="509"/>
                </a:lnTo>
                <a:lnTo>
                  <a:pt x="2776" y="509"/>
                </a:lnTo>
                <a:lnTo>
                  <a:pt x="2776" y="518"/>
                </a:lnTo>
                <a:lnTo>
                  <a:pt x="2772" y="518"/>
                </a:lnTo>
                <a:lnTo>
                  <a:pt x="2772" y="531"/>
                </a:lnTo>
                <a:lnTo>
                  <a:pt x="2769" y="531"/>
                </a:lnTo>
                <a:lnTo>
                  <a:pt x="2769" y="535"/>
                </a:lnTo>
                <a:lnTo>
                  <a:pt x="2772" y="535"/>
                </a:lnTo>
                <a:lnTo>
                  <a:pt x="2772" y="558"/>
                </a:lnTo>
                <a:lnTo>
                  <a:pt x="2763" y="564"/>
                </a:lnTo>
                <a:lnTo>
                  <a:pt x="2758" y="567"/>
                </a:lnTo>
                <a:lnTo>
                  <a:pt x="2752" y="569"/>
                </a:lnTo>
                <a:lnTo>
                  <a:pt x="2740" y="566"/>
                </a:lnTo>
                <a:lnTo>
                  <a:pt x="2740" y="578"/>
                </a:lnTo>
                <a:lnTo>
                  <a:pt x="2736" y="578"/>
                </a:lnTo>
                <a:lnTo>
                  <a:pt x="2736" y="582"/>
                </a:lnTo>
                <a:lnTo>
                  <a:pt x="2740" y="582"/>
                </a:lnTo>
                <a:lnTo>
                  <a:pt x="2743" y="602"/>
                </a:lnTo>
                <a:lnTo>
                  <a:pt x="2749" y="602"/>
                </a:lnTo>
                <a:lnTo>
                  <a:pt x="2749" y="615"/>
                </a:lnTo>
                <a:lnTo>
                  <a:pt x="2752" y="615"/>
                </a:lnTo>
                <a:lnTo>
                  <a:pt x="2756" y="635"/>
                </a:lnTo>
                <a:lnTo>
                  <a:pt x="2763" y="638"/>
                </a:lnTo>
                <a:lnTo>
                  <a:pt x="2772" y="662"/>
                </a:lnTo>
                <a:lnTo>
                  <a:pt x="2780" y="666"/>
                </a:lnTo>
                <a:lnTo>
                  <a:pt x="2780" y="678"/>
                </a:lnTo>
                <a:lnTo>
                  <a:pt x="2783" y="678"/>
                </a:lnTo>
                <a:lnTo>
                  <a:pt x="2783" y="686"/>
                </a:lnTo>
                <a:lnTo>
                  <a:pt x="2792" y="691"/>
                </a:lnTo>
                <a:lnTo>
                  <a:pt x="2796" y="706"/>
                </a:lnTo>
                <a:lnTo>
                  <a:pt x="2809" y="715"/>
                </a:lnTo>
                <a:lnTo>
                  <a:pt x="2816" y="738"/>
                </a:lnTo>
                <a:lnTo>
                  <a:pt x="2820" y="738"/>
                </a:lnTo>
                <a:lnTo>
                  <a:pt x="2820" y="746"/>
                </a:lnTo>
                <a:lnTo>
                  <a:pt x="2829" y="751"/>
                </a:lnTo>
                <a:lnTo>
                  <a:pt x="2849" y="775"/>
                </a:lnTo>
                <a:lnTo>
                  <a:pt x="2845" y="782"/>
                </a:lnTo>
                <a:lnTo>
                  <a:pt x="2841" y="789"/>
                </a:lnTo>
                <a:lnTo>
                  <a:pt x="2840" y="796"/>
                </a:lnTo>
                <a:lnTo>
                  <a:pt x="2840" y="806"/>
                </a:lnTo>
                <a:lnTo>
                  <a:pt x="2843" y="806"/>
                </a:lnTo>
                <a:lnTo>
                  <a:pt x="2843" y="818"/>
                </a:lnTo>
                <a:lnTo>
                  <a:pt x="2849" y="818"/>
                </a:lnTo>
                <a:lnTo>
                  <a:pt x="2852" y="822"/>
                </a:lnTo>
                <a:lnTo>
                  <a:pt x="2856" y="824"/>
                </a:lnTo>
                <a:lnTo>
                  <a:pt x="2860" y="827"/>
                </a:lnTo>
                <a:lnTo>
                  <a:pt x="2863" y="831"/>
                </a:lnTo>
                <a:lnTo>
                  <a:pt x="2869" y="838"/>
                </a:lnTo>
                <a:lnTo>
                  <a:pt x="2876" y="838"/>
                </a:lnTo>
                <a:lnTo>
                  <a:pt x="2876" y="842"/>
                </a:lnTo>
                <a:lnTo>
                  <a:pt x="2889" y="842"/>
                </a:lnTo>
                <a:lnTo>
                  <a:pt x="2889" y="844"/>
                </a:lnTo>
                <a:lnTo>
                  <a:pt x="2891" y="847"/>
                </a:lnTo>
                <a:lnTo>
                  <a:pt x="2894" y="851"/>
                </a:lnTo>
                <a:lnTo>
                  <a:pt x="2896" y="856"/>
                </a:lnTo>
                <a:lnTo>
                  <a:pt x="2900" y="860"/>
                </a:lnTo>
                <a:lnTo>
                  <a:pt x="2901" y="864"/>
                </a:lnTo>
                <a:lnTo>
                  <a:pt x="2903" y="866"/>
                </a:lnTo>
                <a:lnTo>
                  <a:pt x="2912" y="866"/>
                </a:lnTo>
                <a:lnTo>
                  <a:pt x="2916" y="875"/>
                </a:lnTo>
                <a:lnTo>
                  <a:pt x="2920" y="875"/>
                </a:lnTo>
                <a:lnTo>
                  <a:pt x="2920" y="895"/>
                </a:lnTo>
                <a:lnTo>
                  <a:pt x="2923" y="895"/>
                </a:lnTo>
                <a:lnTo>
                  <a:pt x="2932" y="918"/>
                </a:lnTo>
                <a:lnTo>
                  <a:pt x="2936" y="918"/>
                </a:lnTo>
                <a:lnTo>
                  <a:pt x="2936" y="951"/>
                </a:lnTo>
                <a:lnTo>
                  <a:pt x="2940" y="951"/>
                </a:lnTo>
                <a:lnTo>
                  <a:pt x="2940" y="958"/>
                </a:lnTo>
                <a:lnTo>
                  <a:pt x="2943" y="958"/>
                </a:lnTo>
                <a:lnTo>
                  <a:pt x="2949" y="1031"/>
                </a:lnTo>
                <a:lnTo>
                  <a:pt x="2956" y="1035"/>
                </a:lnTo>
                <a:lnTo>
                  <a:pt x="2960" y="1062"/>
                </a:lnTo>
                <a:lnTo>
                  <a:pt x="2976" y="1062"/>
                </a:lnTo>
                <a:lnTo>
                  <a:pt x="2987" y="1076"/>
                </a:lnTo>
                <a:lnTo>
                  <a:pt x="3003" y="1091"/>
                </a:lnTo>
                <a:lnTo>
                  <a:pt x="3020" y="1098"/>
                </a:lnTo>
                <a:lnTo>
                  <a:pt x="3020" y="1106"/>
                </a:lnTo>
                <a:lnTo>
                  <a:pt x="3029" y="1106"/>
                </a:lnTo>
                <a:lnTo>
                  <a:pt x="3032" y="1118"/>
                </a:lnTo>
                <a:lnTo>
                  <a:pt x="3040" y="1122"/>
                </a:lnTo>
                <a:lnTo>
                  <a:pt x="3056" y="1171"/>
                </a:lnTo>
                <a:lnTo>
                  <a:pt x="3060" y="1171"/>
                </a:lnTo>
                <a:lnTo>
                  <a:pt x="3060" y="1195"/>
                </a:lnTo>
                <a:lnTo>
                  <a:pt x="3063" y="1195"/>
                </a:lnTo>
                <a:lnTo>
                  <a:pt x="3063" y="1202"/>
                </a:lnTo>
                <a:lnTo>
                  <a:pt x="3069" y="1202"/>
                </a:lnTo>
                <a:lnTo>
                  <a:pt x="3069" y="1222"/>
                </a:lnTo>
                <a:lnTo>
                  <a:pt x="3072" y="1222"/>
                </a:lnTo>
                <a:lnTo>
                  <a:pt x="3074" y="1224"/>
                </a:lnTo>
                <a:lnTo>
                  <a:pt x="3074" y="1224"/>
                </a:lnTo>
                <a:lnTo>
                  <a:pt x="3074" y="1226"/>
                </a:lnTo>
                <a:lnTo>
                  <a:pt x="3076" y="1226"/>
                </a:lnTo>
                <a:lnTo>
                  <a:pt x="3078" y="1226"/>
                </a:lnTo>
                <a:lnTo>
                  <a:pt x="3080" y="1226"/>
                </a:lnTo>
                <a:lnTo>
                  <a:pt x="3089" y="1251"/>
                </a:lnTo>
                <a:lnTo>
                  <a:pt x="3112" y="1251"/>
                </a:lnTo>
                <a:lnTo>
                  <a:pt x="3116" y="1275"/>
                </a:lnTo>
                <a:lnTo>
                  <a:pt x="3120" y="1275"/>
                </a:lnTo>
                <a:lnTo>
                  <a:pt x="3120" y="1278"/>
                </a:lnTo>
                <a:lnTo>
                  <a:pt x="3143" y="1278"/>
                </a:lnTo>
                <a:lnTo>
                  <a:pt x="3156" y="1295"/>
                </a:lnTo>
                <a:lnTo>
                  <a:pt x="3172" y="1295"/>
                </a:lnTo>
                <a:lnTo>
                  <a:pt x="3172" y="1298"/>
                </a:lnTo>
                <a:lnTo>
                  <a:pt x="3183" y="1306"/>
                </a:lnTo>
                <a:lnTo>
                  <a:pt x="3183" y="1315"/>
                </a:lnTo>
                <a:lnTo>
                  <a:pt x="3203" y="1329"/>
                </a:lnTo>
                <a:lnTo>
                  <a:pt x="3209" y="1338"/>
                </a:lnTo>
                <a:lnTo>
                  <a:pt x="3216" y="1338"/>
                </a:lnTo>
                <a:lnTo>
                  <a:pt x="3220" y="1346"/>
                </a:lnTo>
                <a:lnTo>
                  <a:pt x="3243" y="1366"/>
                </a:lnTo>
                <a:lnTo>
                  <a:pt x="3243" y="1378"/>
                </a:lnTo>
                <a:lnTo>
                  <a:pt x="3256" y="1382"/>
                </a:lnTo>
                <a:lnTo>
                  <a:pt x="3269" y="1398"/>
                </a:lnTo>
                <a:lnTo>
                  <a:pt x="3276" y="1398"/>
                </a:lnTo>
                <a:lnTo>
                  <a:pt x="3276" y="1406"/>
                </a:lnTo>
                <a:lnTo>
                  <a:pt x="3289" y="1406"/>
                </a:lnTo>
                <a:lnTo>
                  <a:pt x="3289" y="1409"/>
                </a:lnTo>
                <a:lnTo>
                  <a:pt x="3292" y="1415"/>
                </a:lnTo>
                <a:lnTo>
                  <a:pt x="3296" y="1420"/>
                </a:lnTo>
                <a:lnTo>
                  <a:pt x="3300" y="1426"/>
                </a:lnTo>
                <a:lnTo>
                  <a:pt x="3303" y="1431"/>
                </a:lnTo>
                <a:lnTo>
                  <a:pt x="3303" y="1455"/>
                </a:lnTo>
                <a:lnTo>
                  <a:pt x="3296" y="1458"/>
                </a:lnTo>
                <a:lnTo>
                  <a:pt x="3296" y="1466"/>
                </a:lnTo>
                <a:lnTo>
                  <a:pt x="3292" y="1466"/>
                </a:lnTo>
                <a:lnTo>
                  <a:pt x="3292" y="1469"/>
                </a:lnTo>
                <a:lnTo>
                  <a:pt x="3294" y="1471"/>
                </a:lnTo>
                <a:lnTo>
                  <a:pt x="3294" y="1473"/>
                </a:lnTo>
                <a:lnTo>
                  <a:pt x="3296" y="1476"/>
                </a:lnTo>
                <a:lnTo>
                  <a:pt x="3296" y="1482"/>
                </a:lnTo>
                <a:lnTo>
                  <a:pt x="3301" y="1484"/>
                </a:lnTo>
                <a:lnTo>
                  <a:pt x="3307" y="1486"/>
                </a:lnTo>
                <a:lnTo>
                  <a:pt x="3309" y="1489"/>
                </a:lnTo>
                <a:lnTo>
                  <a:pt x="3311" y="1491"/>
                </a:lnTo>
                <a:lnTo>
                  <a:pt x="3311" y="1495"/>
                </a:lnTo>
                <a:lnTo>
                  <a:pt x="3312" y="1498"/>
                </a:lnTo>
                <a:lnTo>
                  <a:pt x="3312" y="1502"/>
                </a:lnTo>
                <a:lnTo>
                  <a:pt x="3316" y="1506"/>
                </a:lnTo>
                <a:lnTo>
                  <a:pt x="3320" y="1506"/>
                </a:lnTo>
                <a:lnTo>
                  <a:pt x="3323" y="1515"/>
                </a:lnTo>
                <a:lnTo>
                  <a:pt x="3332" y="1515"/>
                </a:lnTo>
                <a:lnTo>
                  <a:pt x="3336" y="1522"/>
                </a:lnTo>
                <a:lnTo>
                  <a:pt x="3347" y="1529"/>
                </a:lnTo>
                <a:lnTo>
                  <a:pt x="3361" y="1533"/>
                </a:lnTo>
                <a:lnTo>
                  <a:pt x="3380" y="1535"/>
                </a:lnTo>
                <a:lnTo>
                  <a:pt x="3383" y="1531"/>
                </a:lnTo>
                <a:lnTo>
                  <a:pt x="3385" y="1529"/>
                </a:lnTo>
                <a:lnTo>
                  <a:pt x="3389" y="1527"/>
                </a:lnTo>
                <a:lnTo>
                  <a:pt x="3392" y="1526"/>
                </a:lnTo>
                <a:lnTo>
                  <a:pt x="3392" y="1522"/>
                </a:lnTo>
                <a:lnTo>
                  <a:pt x="3400" y="1522"/>
                </a:lnTo>
                <a:lnTo>
                  <a:pt x="3409" y="1511"/>
                </a:lnTo>
                <a:lnTo>
                  <a:pt x="3469" y="1515"/>
                </a:lnTo>
                <a:lnTo>
                  <a:pt x="3469" y="1511"/>
                </a:lnTo>
                <a:lnTo>
                  <a:pt x="3476" y="1511"/>
                </a:lnTo>
                <a:lnTo>
                  <a:pt x="3480" y="1502"/>
                </a:lnTo>
                <a:lnTo>
                  <a:pt x="3500" y="1498"/>
                </a:lnTo>
                <a:lnTo>
                  <a:pt x="3500" y="1495"/>
                </a:lnTo>
                <a:lnTo>
                  <a:pt x="3536" y="1498"/>
                </a:lnTo>
                <a:lnTo>
                  <a:pt x="3536" y="1495"/>
                </a:lnTo>
                <a:lnTo>
                  <a:pt x="3549" y="1495"/>
                </a:lnTo>
                <a:lnTo>
                  <a:pt x="3552" y="1486"/>
                </a:lnTo>
                <a:lnTo>
                  <a:pt x="3567" y="1484"/>
                </a:lnTo>
                <a:lnTo>
                  <a:pt x="3581" y="1486"/>
                </a:lnTo>
                <a:lnTo>
                  <a:pt x="3598" y="1487"/>
                </a:lnTo>
                <a:lnTo>
                  <a:pt x="3612" y="1486"/>
                </a:lnTo>
                <a:lnTo>
                  <a:pt x="3612" y="1482"/>
                </a:lnTo>
                <a:lnTo>
                  <a:pt x="3623" y="1482"/>
                </a:lnTo>
                <a:lnTo>
                  <a:pt x="3623" y="1478"/>
                </a:lnTo>
                <a:lnTo>
                  <a:pt x="3636" y="1478"/>
                </a:lnTo>
                <a:lnTo>
                  <a:pt x="3636" y="1475"/>
                </a:lnTo>
                <a:lnTo>
                  <a:pt x="3660" y="1469"/>
                </a:lnTo>
                <a:lnTo>
                  <a:pt x="3663" y="1462"/>
                </a:lnTo>
                <a:lnTo>
                  <a:pt x="3674" y="1453"/>
                </a:lnTo>
                <a:lnTo>
                  <a:pt x="3687" y="1447"/>
                </a:lnTo>
                <a:lnTo>
                  <a:pt x="3703" y="1446"/>
                </a:lnTo>
                <a:lnTo>
                  <a:pt x="3709" y="1451"/>
                </a:lnTo>
                <a:lnTo>
                  <a:pt x="3714" y="1455"/>
                </a:lnTo>
                <a:lnTo>
                  <a:pt x="3720" y="1456"/>
                </a:lnTo>
                <a:lnTo>
                  <a:pt x="3729" y="1458"/>
                </a:lnTo>
                <a:lnTo>
                  <a:pt x="3729" y="1486"/>
                </a:lnTo>
                <a:lnTo>
                  <a:pt x="3723" y="1486"/>
                </a:lnTo>
                <a:lnTo>
                  <a:pt x="3720" y="1498"/>
                </a:lnTo>
                <a:lnTo>
                  <a:pt x="3723" y="1498"/>
                </a:lnTo>
                <a:lnTo>
                  <a:pt x="3725" y="1511"/>
                </a:lnTo>
                <a:lnTo>
                  <a:pt x="3725" y="1529"/>
                </a:lnTo>
                <a:lnTo>
                  <a:pt x="3723" y="1544"/>
                </a:lnTo>
                <a:lnTo>
                  <a:pt x="3720" y="1555"/>
                </a:lnTo>
                <a:lnTo>
                  <a:pt x="3718" y="1556"/>
                </a:lnTo>
                <a:lnTo>
                  <a:pt x="3718" y="1556"/>
                </a:lnTo>
                <a:lnTo>
                  <a:pt x="3718" y="1556"/>
                </a:lnTo>
                <a:lnTo>
                  <a:pt x="3716" y="1556"/>
                </a:lnTo>
                <a:lnTo>
                  <a:pt x="3714" y="1556"/>
                </a:lnTo>
                <a:lnTo>
                  <a:pt x="3712" y="1558"/>
                </a:lnTo>
                <a:lnTo>
                  <a:pt x="3711" y="1589"/>
                </a:lnTo>
                <a:lnTo>
                  <a:pt x="3703" y="1615"/>
                </a:lnTo>
                <a:lnTo>
                  <a:pt x="3703" y="1626"/>
                </a:lnTo>
                <a:lnTo>
                  <a:pt x="3692" y="1635"/>
                </a:lnTo>
                <a:lnTo>
                  <a:pt x="3692" y="1642"/>
                </a:lnTo>
                <a:lnTo>
                  <a:pt x="3689" y="1642"/>
                </a:lnTo>
                <a:lnTo>
                  <a:pt x="3689" y="1651"/>
                </a:lnTo>
                <a:lnTo>
                  <a:pt x="3683" y="1651"/>
                </a:lnTo>
                <a:lnTo>
                  <a:pt x="3683" y="1658"/>
                </a:lnTo>
                <a:lnTo>
                  <a:pt x="3680" y="1658"/>
                </a:lnTo>
                <a:lnTo>
                  <a:pt x="3680" y="1666"/>
                </a:lnTo>
                <a:lnTo>
                  <a:pt x="3676" y="1666"/>
                </a:lnTo>
                <a:lnTo>
                  <a:pt x="3676" y="1675"/>
                </a:lnTo>
                <a:lnTo>
                  <a:pt x="3672" y="1675"/>
                </a:lnTo>
                <a:lnTo>
                  <a:pt x="3672" y="1682"/>
                </a:lnTo>
                <a:lnTo>
                  <a:pt x="3660" y="1689"/>
                </a:lnTo>
                <a:lnTo>
                  <a:pt x="3660" y="1698"/>
                </a:lnTo>
                <a:lnTo>
                  <a:pt x="3656" y="1698"/>
                </a:lnTo>
                <a:lnTo>
                  <a:pt x="3656" y="1715"/>
                </a:lnTo>
                <a:lnTo>
                  <a:pt x="3652" y="1715"/>
                </a:lnTo>
                <a:lnTo>
                  <a:pt x="3652" y="1722"/>
                </a:lnTo>
                <a:lnTo>
                  <a:pt x="3649" y="1722"/>
                </a:lnTo>
                <a:lnTo>
                  <a:pt x="3649" y="1731"/>
                </a:lnTo>
                <a:lnTo>
                  <a:pt x="3640" y="1735"/>
                </a:lnTo>
                <a:lnTo>
                  <a:pt x="3640" y="1742"/>
                </a:lnTo>
                <a:lnTo>
                  <a:pt x="3636" y="1742"/>
                </a:lnTo>
                <a:lnTo>
                  <a:pt x="3636" y="1749"/>
                </a:lnTo>
                <a:lnTo>
                  <a:pt x="3632" y="1749"/>
                </a:lnTo>
                <a:lnTo>
                  <a:pt x="3632" y="1758"/>
                </a:lnTo>
                <a:lnTo>
                  <a:pt x="3629" y="1758"/>
                </a:lnTo>
                <a:lnTo>
                  <a:pt x="3629" y="1766"/>
                </a:lnTo>
                <a:lnTo>
                  <a:pt x="3620" y="1769"/>
                </a:lnTo>
                <a:lnTo>
                  <a:pt x="3620" y="1795"/>
                </a:lnTo>
                <a:lnTo>
                  <a:pt x="3616" y="1795"/>
                </a:lnTo>
                <a:lnTo>
                  <a:pt x="3616" y="1802"/>
                </a:lnTo>
                <a:lnTo>
                  <a:pt x="3612" y="1802"/>
                </a:lnTo>
                <a:lnTo>
                  <a:pt x="3612" y="1811"/>
                </a:lnTo>
                <a:lnTo>
                  <a:pt x="3609" y="1811"/>
                </a:lnTo>
                <a:lnTo>
                  <a:pt x="3603" y="1822"/>
                </a:lnTo>
                <a:lnTo>
                  <a:pt x="3592" y="1829"/>
                </a:lnTo>
                <a:lnTo>
                  <a:pt x="3592" y="1842"/>
                </a:lnTo>
                <a:lnTo>
                  <a:pt x="3589" y="1842"/>
                </a:lnTo>
                <a:lnTo>
                  <a:pt x="3589" y="1851"/>
                </a:lnTo>
                <a:lnTo>
                  <a:pt x="3580" y="1855"/>
                </a:lnTo>
                <a:lnTo>
                  <a:pt x="3580" y="1862"/>
                </a:lnTo>
                <a:lnTo>
                  <a:pt x="3576" y="1862"/>
                </a:lnTo>
                <a:lnTo>
                  <a:pt x="3576" y="1875"/>
                </a:lnTo>
                <a:lnTo>
                  <a:pt x="3560" y="1886"/>
                </a:lnTo>
                <a:lnTo>
                  <a:pt x="3556" y="1902"/>
                </a:lnTo>
                <a:lnTo>
                  <a:pt x="3543" y="1909"/>
                </a:lnTo>
                <a:lnTo>
                  <a:pt x="3543" y="1918"/>
                </a:lnTo>
                <a:lnTo>
                  <a:pt x="3529" y="1931"/>
                </a:lnTo>
                <a:lnTo>
                  <a:pt x="3523" y="1938"/>
                </a:lnTo>
                <a:lnTo>
                  <a:pt x="3516" y="1938"/>
                </a:lnTo>
                <a:lnTo>
                  <a:pt x="3516" y="1942"/>
                </a:lnTo>
                <a:lnTo>
                  <a:pt x="3509" y="1946"/>
                </a:lnTo>
                <a:lnTo>
                  <a:pt x="3509" y="1955"/>
                </a:lnTo>
                <a:lnTo>
                  <a:pt x="3472" y="1986"/>
                </a:lnTo>
                <a:lnTo>
                  <a:pt x="3469" y="1998"/>
                </a:lnTo>
                <a:lnTo>
                  <a:pt x="3460" y="1998"/>
                </a:lnTo>
                <a:lnTo>
                  <a:pt x="3449" y="2015"/>
                </a:lnTo>
                <a:lnTo>
                  <a:pt x="3436" y="2015"/>
                </a:lnTo>
                <a:lnTo>
                  <a:pt x="3436" y="2018"/>
                </a:lnTo>
                <a:lnTo>
                  <a:pt x="3429" y="2018"/>
                </a:lnTo>
                <a:lnTo>
                  <a:pt x="3420" y="2029"/>
                </a:lnTo>
                <a:lnTo>
                  <a:pt x="3403" y="2035"/>
                </a:lnTo>
                <a:lnTo>
                  <a:pt x="3396" y="2046"/>
                </a:lnTo>
                <a:lnTo>
                  <a:pt x="3389" y="2046"/>
                </a:lnTo>
                <a:lnTo>
                  <a:pt x="3383" y="2055"/>
                </a:lnTo>
                <a:lnTo>
                  <a:pt x="3376" y="2055"/>
                </a:lnTo>
                <a:lnTo>
                  <a:pt x="3356" y="2078"/>
                </a:lnTo>
                <a:lnTo>
                  <a:pt x="3349" y="2078"/>
                </a:lnTo>
                <a:lnTo>
                  <a:pt x="3343" y="2086"/>
                </a:lnTo>
                <a:lnTo>
                  <a:pt x="3332" y="2091"/>
                </a:lnTo>
                <a:lnTo>
                  <a:pt x="3332" y="2098"/>
                </a:lnTo>
                <a:lnTo>
                  <a:pt x="3303" y="2122"/>
                </a:lnTo>
                <a:lnTo>
                  <a:pt x="3303" y="2126"/>
                </a:lnTo>
                <a:lnTo>
                  <a:pt x="3296" y="2126"/>
                </a:lnTo>
                <a:lnTo>
                  <a:pt x="3291" y="2138"/>
                </a:lnTo>
                <a:lnTo>
                  <a:pt x="3280" y="2151"/>
                </a:lnTo>
                <a:lnTo>
                  <a:pt x="3269" y="2164"/>
                </a:lnTo>
                <a:lnTo>
                  <a:pt x="3260" y="2175"/>
                </a:lnTo>
                <a:lnTo>
                  <a:pt x="3252" y="2178"/>
                </a:lnTo>
                <a:lnTo>
                  <a:pt x="3252" y="2186"/>
                </a:lnTo>
                <a:lnTo>
                  <a:pt x="3236" y="2198"/>
                </a:lnTo>
                <a:lnTo>
                  <a:pt x="3232" y="2215"/>
                </a:lnTo>
                <a:lnTo>
                  <a:pt x="3223" y="2218"/>
                </a:lnTo>
                <a:lnTo>
                  <a:pt x="3203" y="2255"/>
                </a:lnTo>
                <a:lnTo>
                  <a:pt x="3180" y="2258"/>
                </a:lnTo>
                <a:lnTo>
                  <a:pt x="3180" y="2264"/>
                </a:lnTo>
                <a:lnTo>
                  <a:pt x="3178" y="2269"/>
                </a:lnTo>
                <a:lnTo>
                  <a:pt x="3176" y="2273"/>
                </a:lnTo>
                <a:lnTo>
                  <a:pt x="3174" y="2276"/>
                </a:lnTo>
                <a:lnTo>
                  <a:pt x="3174" y="2280"/>
                </a:lnTo>
                <a:lnTo>
                  <a:pt x="3172" y="2286"/>
                </a:lnTo>
                <a:lnTo>
                  <a:pt x="3143" y="2295"/>
                </a:lnTo>
                <a:lnTo>
                  <a:pt x="3136" y="2329"/>
                </a:lnTo>
                <a:lnTo>
                  <a:pt x="3123" y="2338"/>
                </a:lnTo>
                <a:lnTo>
                  <a:pt x="3123" y="2355"/>
                </a:lnTo>
                <a:lnTo>
                  <a:pt x="3120" y="2355"/>
                </a:lnTo>
                <a:lnTo>
                  <a:pt x="3112" y="2378"/>
                </a:lnTo>
                <a:lnTo>
                  <a:pt x="3109" y="2378"/>
                </a:lnTo>
                <a:lnTo>
                  <a:pt x="3109" y="2386"/>
                </a:lnTo>
                <a:lnTo>
                  <a:pt x="3103" y="2386"/>
                </a:lnTo>
                <a:lnTo>
                  <a:pt x="3100" y="2402"/>
                </a:lnTo>
                <a:lnTo>
                  <a:pt x="3083" y="2411"/>
                </a:lnTo>
                <a:lnTo>
                  <a:pt x="3063" y="2486"/>
                </a:lnTo>
                <a:lnTo>
                  <a:pt x="3081" y="2498"/>
                </a:lnTo>
                <a:lnTo>
                  <a:pt x="3096" y="2515"/>
                </a:lnTo>
                <a:lnTo>
                  <a:pt x="3100" y="2515"/>
                </a:lnTo>
                <a:lnTo>
                  <a:pt x="3100" y="2555"/>
                </a:lnTo>
                <a:lnTo>
                  <a:pt x="3094" y="2564"/>
                </a:lnTo>
                <a:lnTo>
                  <a:pt x="3094" y="2575"/>
                </a:lnTo>
                <a:lnTo>
                  <a:pt x="3096" y="2589"/>
                </a:lnTo>
                <a:lnTo>
                  <a:pt x="3096" y="2606"/>
                </a:lnTo>
                <a:lnTo>
                  <a:pt x="3092" y="2606"/>
                </a:lnTo>
                <a:lnTo>
                  <a:pt x="3092" y="2616"/>
                </a:lnTo>
                <a:lnTo>
                  <a:pt x="3096" y="2635"/>
                </a:lnTo>
                <a:lnTo>
                  <a:pt x="3103" y="2655"/>
                </a:lnTo>
                <a:lnTo>
                  <a:pt x="3111" y="2675"/>
                </a:lnTo>
                <a:lnTo>
                  <a:pt x="3116" y="2691"/>
                </a:lnTo>
                <a:lnTo>
                  <a:pt x="3120" y="2702"/>
                </a:lnTo>
                <a:lnTo>
                  <a:pt x="3127" y="2704"/>
                </a:lnTo>
                <a:lnTo>
                  <a:pt x="3132" y="2706"/>
                </a:lnTo>
                <a:lnTo>
                  <a:pt x="3138" y="2707"/>
                </a:lnTo>
                <a:lnTo>
                  <a:pt x="3141" y="2711"/>
                </a:lnTo>
                <a:lnTo>
                  <a:pt x="3145" y="2716"/>
                </a:lnTo>
                <a:lnTo>
                  <a:pt x="3149" y="2722"/>
                </a:lnTo>
                <a:lnTo>
                  <a:pt x="3154" y="2731"/>
                </a:lnTo>
                <a:lnTo>
                  <a:pt x="3158" y="2746"/>
                </a:lnTo>
                <a:lnTo>
                  <a:pt x="3156" y="2762"/>
                </a:lnTo>
                <a:lnTo>
                  <a:pt x="3152" y="2762"/>
                </a:lnTo>
                <a:lnTo>
                  <a:pt x="3152" y="2782"/>
                </a:lnTo>
                <a:lnTo>
                  <a:pt x="3149" y="2782"/>
                </a:lnTo>
                <a:lnTo>
                  <a:pt x="3149" y="2809"/>
                </a:lnTo>
                <a:lnTo>
                  <a:pt x="3147" y="2811"/>
                </a:lnTo>
                <a:lnTo>
                  <a:pt x="3147" y="2811"/>
                </a:lnTo>
                <a:lnTo>
                  <a:pt x="3145" y="2813"/>
                </a:lnTo>
                <a:lnTo>
                  <a:pt x="3143" y="2815"/>
                </a:lnTo>
                <a:lnTo>
                  <a:pt x="3143" y="2818"/>
                </a:lnTo>
                <a:lnTo>
                  <a:pt x="3149" y="2818"/>
                </a:lnTo>
                <a:lnTo>
                  <a:pt x="3149" y="2831"/>
                </a:lnTo>
                <a:lnTo>
                  <a:pt x="3152" y="2831"/>
                </a:lnTo>
                <a:lnTo>
                  <a:pt x="3152" y="2935"/>
                </a:lnTo>
                <a:lnTo>
                  <a:pt x="3160" y="2938"/>
                </a:lnTo>
                <a:lnTo>
                  <a:pt x="3163" y="2949"/>
                </a:lnTo>
                <a:lnTo>
                  <a:pt x="3165" y="2967"/>
                </a:lnTo>
                <a:lnTo>
                  <a:pt x="3163" y="2982"/>
                </a:lnTo>
                <a:lnTo>
                  <a:pt x="3160" y="2982"/>
                </a:lnTo>
                <a:lnTo>
                  <a:pt x="3160" y="2995"/>
                </a:lnTo>
                <a:lnTo>
                  <a:pt x="3152" y="2998"/>
                </a:lnTo>
                <a:lnTo>
                  <a:pt x="3152" y="3018"/>
                </a:lnTo>
                <a:lnTo>
                  <a:pt x="3140" y="3026"/>
                </a:lnTo>
                <a:lnTo>
                  <a:pt x="3140" y="3035"/>
                </a:lnTo>
                <a:lnTo>
                  <a:pt x="3116" y="3055"/>
                </a:lnTo>
                <a:lnTo>
                  <a:pt x="3116" y="3062"/>
                </a:lnTo>
                <a:lnTo>
                  <a:pt x="3100" y="3075"/>
                </a:lnTo>
                <a:lnTo>
                  <a:pt x="3096" y="3086"/>
                </a:lnTo>
                <a:lnTo>
                  <a:pt x="3080" y="3089"/>
                </a:lnTo>
                <a:lnTo>
                  <a:pt x="3072" y="3102"/>
                </a:lnTo>
                <a:lnTo>
                  <a:pt x="3063" y="3102"/>
                </a:lnTo>
                <a:lnTo>
                  <a:pt x="3063" y="3106"/>
                </a:lnTo>
                <a:lnTo>
                  <a:pt x="3056" y="3106"/>
                </a:lnTo>
                <a:lnTo>
                  <a:pt x="3056" y="3109"/>
                </a:lnTo>
                <a:lnTo>
                  <a:pt x="3036" y="3109"/>
                </a:lnTo>
                <a:lnTo>
                  <a:pt x="3036" y="3115"/>
                </a:lnTo>
                <a:lnTo>
                  <a:pt x="3020" y="3118"/>
                </a:lnTo>
                <a:lnTo>
                  <a:pt x="3020" y="3122"/>
                </a:lnTo>
                <a:lnTo>
                  <a:pt x="2972" y="3138"/>
                </a:lnTo>
                <a:lnTo>
                  <a:pt x="2949" y="3166"/>
                </a:lnTo>
                <a:lnTo>
                  <a:pt x="2943" y="3166"/>
                </a:lnTo>
                <a:lnTo>
                  <a:pt x="2943" y="3178"/>
                </a:lnTo>
                <a:lnTo>
                  <a:pt x="2932" y="3186"/>
                </a:lnTo>
                <a:lnTo>
                  <a:pt x="2932" y="3191"/>
                </a:lnTo>
                <a:lnTo>
                  <a:pt x="2923" y="3191"/>
                </a:lnTo>
                <a:lnTo>
                  <a:pt x="2920" y="3198"/>
                </a:lnTo>
                <a:lnTo>
                  <a:pt x="2916" y="3198"/>
                </a:lnTo>
                <a:lnTo>
                  <a:pt x="2914" y="3202"/>
                </a:lnTo>
                <a:lnTo>
                  <a:pt x="2914" y="3204"/>
                </a:lnTo>
                <a:lnTo>
                  <a:pt x="2914" y="3204"/>
                </a:lnTo>
                <a:lnTo>
                  <a:pt x="2914" y="3206"/>
                </a:lnTo>
                <a:lnTo>
                  <a:pt x="2914" y="3207"/>
                </a:lnTo>
                <a:lnTo>
                  <a:pt x="2914" y="3207"/>
                </a:lnTo>
                <a:lnTo>
                  <a:pt x="2914" y="3209"/>
                </a:lnTo>
                <a:lnTo>
                  <a:pt x="2912" y="3211"/>
                </a:lnTo>
                <a:lnTo>
                  <a:pt x="2909" y="3215"/>
                </a:lnTo>
                <a:lnTo>
                  <a:pt x="2909" y="3218"/>
                </a:lnTo>
                <a:lnTo>
                  <a:pt x="2889" y="3218"/>
                </a:lnTo>
                <a:lnTo>
                  <a:pt x="2852" y="3258"/>
                </a:lnTo>
                <a:lnTo>
                  <a:pt x="2843" y="3258"/>
                </a:lnTo>
                <a:lnTo>
                  <a:pt x="2840" y="3266"/>
                </a:lnTo>
                <a:lnTo>
                  <a:pt x="2832" y="3266"/>
                </a:lnTo>
                <a:lnTo>
                  <a:pt x="2820" y="3289"/>
                </a:lnTo>
                <a:lnTo>
                  <a:pt x="2823" y="3289"/>
                </a:lnTo>
                <a:lnTo>
                  <a:pt x="2829" y="3296"/>
                </a:lnTo>
                <a:lnTo>
                  <a:pt x="2832" y="3302"/>
                </a:lnTo>
                <a:lnTo>
                  <a:pt x="2836" y="3307"/>
                </a:lnTo>
                <a:lnTo>
                  <a:pt x="2840" y="3315"/>
                </a:lnTo>
                <a:lnTo>
                  <a:pt x="2840" y="3346"/>
                </a:lnTo>
                <a:lnTo>
                  <a:pt x="2849" y="3351"/>
                </a:lnTo>
                <a:lnTo>
                  <a:pt x="2851" y="3362"/>
                </a:lnTo>
                <a:lnTo>
                  <a:pt x="2851" y="3373"/>
                </a:lnTo>
                <a:lnTo>
                  <a:pt x="2856" y="3382"/>
                </a:lnTo>
                <a:lnTo>
                  <a:pt x="2858" y="3384"/>
                </a:lnTo>
                <a:lnTo>
                  <a:pt x="2858" y="3384"/>
                </a:lnTo>
                <a:lnTo>
                  <a:pt x="2858" y="3386"/>
                </a:lnTo>
                <a:lnTo>
                  <a:pt x="2860" y="3386"/>
                </a:lnTo>
                <a:lnTo>
                  <a:pt x="2861" y="3386"/>
                </a:lnTo>
                <a:lnTo>
                  <a:pt x="2863" y="3386"/>
                </a:lnTo>
                <a:lnTo>
                  <a:pt x="2860" y="3455"/>
                </a:lnTo>
                <a:lnTo>
                  <a:pt x="2856" y="3455"/>
                </a:lnTo>
                <a:lnTo>
                  <a:pt x="2856" y="3471"/>
                </a:lnTo>
                <a:lnTo>
                  <a:pt x="2852" y="3471"/>
                </a:lnTo>
                <a:lnTo>
                  <a:pt x="2852" y="3473"/>
                </a:lnTo>
                <a:lnTo>
                  <a:pt x="2852" y="3475"/>
                </a:lnTo>
                <a:lnTo>
                  <a:pt x="2854" y="3476"/>
                </a:lnTo>
                <a:lnTo>
                  <a:pt x="2856" y="3478"/>
                </a:lnTo>
                <a:lnTo>
                  <a:pt x="2856" y="3478"/>
                </a:lnTo>
                <a:lnTo>
                  <a:pt x="2858" y="3493"/>
                </a:lnTo>
                <a:lnTo>
                  <a:pt x="2854" y="3504"/>
                </a:lnTo>
                <a:lnTo>
                  <a:pt x="2849" y="3515"/>
                </a:lnTo>
                <a:lnTo>
                  <a:pt x="2843" y="3522"/>
                </a:lnTo>
                <a:lnTo>
                  <a:pt x="2843" y="3531"/>
                </a:lnTo>
                <a:lnTo>
                  <a:pt x="2816" y="3551"/>
                </a:lnTo>
                <a:lnTo>
                  <a:pt x="2800" y="3551"/>
                </a:lnTo>
                <a:lnTo>
                  <a:pt x="2800" y="3555"/>
                </a:lnTo>
                <a:lnTo>
                  <a:pt x="2789" y="3555"/>
                </a:lnTo>
                <a:lnTo>
                  <a:pt x="2783" y="3562"/>
                </a:lnTo>
                <a:lnTo>
                  <a:pt x="2772" y="3562"/>
                </a:lnTo>
                <a:lnTo>
                  <a:pt x="2772" y="3566"/>
                </a:lnTo>
                <a:lnTo>
                  <a:pt x="2756" y="3569"/>
                </a:lnTo>
                <a:lnTo>
                  <a:pt x="2756" y="3575"/>
                </a:lnTo>
                <a:lnTo>
                  <a:pt x="2736" y="3575"/>
                </a:lnTo>
                <a:lnTo>
                  <a:pt x="2732" y="3582"/>
                </a:lnTo>
                <a:lnTo>
                  <a:pt x="2716" y="3586"/>
                </a:lnTo>
                <a:lnTo>
                  <a:pt x="2716" y="3589"/>
                </a:lnTo>
                <a:lnTo>
                  <a:pt x="2709" y="3595"/>
                </a:lnTo>
                <a:lnTo>
                  <a:pt x="2703" y="3606"/>
                </a:lnTo>
                <a:lnTo>
                  <a:pt x="2700" y="3606"/>
                </a:lnTo>
                <a:lnTo>
                  <a:pt x="2703" y="3609"/>
                </a:lnTo>
                <a:lnTo>
                  <a:pt x="2707" y="3613"/>
                </a:lnTo>
                <a:lnTo>
                  <a:pt x="2709" y="3615"/>
                </a:lnTo>
                <a:lnTo>
                  <a:pt x="2709" y="3622"/>
                </a:lnTo>
                <a:lnTo>
                  <a:pt x="2712" y="3622"/>
                </a:lnTo>
                <a:lnTo>
                  <a:pt x="2712" y="3655"/>
                </a:lnTo>
                <a:lnTo>
                  <a:pt x="2709" y="3655"/>
                </a:lnTo>
                <a:lnTo>
                  <a:pt x="2709" y="3682"/>
                </a:lnTo>
                <a:lnTo>
                  <a:pt x="2703" y="3682"/>
                </a:lnTo>
                <a:lnTo>
                  <a:pt x="2703" y="3695"/>
                </a:lnTo>
                <a:lnTo>
                  <a:pt x="2700" y="3695"/>
                </a:lnTo>
                <a:lnTo>
                  <a:pt x="2700" y="3702"/>
                </a:lnTo>
                <a:lnTo>
                  <a:pt x="2696" y="3702"/>
                </a:lnTo>
                <a:lnTo>
                  <a:pt x="2696" y="3718"/>
                </a:lnTo>
                <a:lnTo>
                  <a:pt x="2692" y="3718"/>
                </a:lnTo>
                <a:lnTo>
                  <a:pt x="2692" y="3726"/>
                </a:lnTo>
                <a:lnTo>
                  <a:pt x="2689" y="3726"/>
                </a:lnTo>
                <a:lnTo>
                  <a:pt x="2683" y="3762"/>
                </a:lnTo>
                <a:lnTo>
                  <a:pt x="2669" y="3775"/>
                </a:lnTo>
                <a:lnTo>
                  <a:pt x="2669" y="3778"/>
                </a:lnTo>
                <a:lnTo>
                  <a:pt x="2660" y="3778"/>
                </a:lnTo>
                <a:lnTo>
                  <a:pt x="2652" y="3789"/>
                </a:lnTo>
                <a:lnTo>
                  <a:pt x="2643" y="3789"/>
                </a:lnTo>
                <a:lnTo>
                  <a:pt x="2643" y="3795"/>
                </a:lnTo>
                <a:lnTo>
                  <a:pt x="2640" y="3798"/>
                </a:lnTo>
                <a:lnTo>
                  <a:pt x="2634" y="3804"/>
                </a:lnTo>
                <a:lnTo>
                  <a:pt x="2629" y="3807"/>
                </a:lnTo>
                <a:lnTo>
                  <a:pt x="2623" y="3811"/>
                </a:lnTo>
                <a:lnTo>
                  <a:pt x="2616" y="3815"/>
                </a:lnTo>
                <a:lnTo>
                  <a:pt x="2612" y="3826"/>
                </a:lnTo>
                <a:lnTo>
                  <a:pt x="2609" y="3826"/>
                </a:lnTo>
                <a:lnTo>
                  <a:pt x="2609" y="3835"/>
                </a:lnTo>
                <a:lnTo>
                  <a:pt x="2600" y="3838"/>
                </a:lnTo>
                <a:lnTo>
                  <a:pt x="2596" y="3858"/>
                </a:lnTo>
                <a:lnTo>
                  <a:pt x="2583" y="3866"/>
                </a:lnTo>
                <a:lnTo>
                  <a:pt x="2583" y="3875"/>
                </a:lnTo>
                <a:lnTo>
                  <a:pt x="2576" y="3878"/>
                </a:lnTo>
                <a:lnTo>
                  <a:pt x="2576" y="3886"/>
                </a:lnTo>
                <a:lnTo>
                  <a:pt x="2560" y="3898"/>
                </a:lnTo>
                <a:lnTo>
                  <a:pt x="2560" y="3906"/>
                </a:lnTo>
                <a:lnTo>
                  <a:pt x="2532" y="3929"/>
                </a:lnTo>
                <a:lnTo>
                  <a:pt x="2529" y="3938"/>
                </a:lnTo>
                <a:lnTo>
                  <a:pt x="2512" y="3942"/>
                </a:lnTo>
                <a:lnTo>
                  <a:pt x="2509" y="3955"/>
                </a:lnTo>
                <a:lnTo>
                  <a:pt x="2489" y="3966"/>
                </a:lnTo>
                <a:lnTo>
                  <a:pt x="2489" y="3975"/>
                </a:lnTo>
                <a:lnTo>
                  <a:pt x="2483" y="3975"/>
                </a:lnTo>
                <a:lnTo>
                  <a:pt x="2480" y="3982"/>
                </a:lnTo>
                <a:lnTo>
                  <a:pt x="2472" y="3982"/>
                </a:lnTo>
                <a:lnTo>
                  <a:pt x="2449" y="4009"/>
                </a:lnTo>
                <a:lnTo>
                  <a:pt x="2440" y="4009"/>
                </a:lnTo>
                <a:lnTo>
                  <a:pt x="2432" y="4022"/>
                </a:lnTo>
                <a:lnTo>
                  <a:pt x="2409" y="4031"/>
                </a:lnTo>
                <a:lnTo>
                  <a:pt x="2400" y="4042"/>
                </a:lnTo>
                <a:lnTo>
                  <a:pt x="2383" y="4046"/>
                </a:lnTo>
                <a:lnTo>
                  <a:pt x="2380" y="4055"/>
                </a:lnTo>
                <a:lnTo>
                  <a:pt x="2340" y="4058"/>
                </a:lnTo>
                <a:lnTo>
                  <a:pt x="2340" y="4058"/>
                </a:lnTo>
                <a:lnTo>
                  <a:pt x="2340" y="4056"/>
                </a:lnTo>
                <a:lnTo>
                  <a:pt x="2338" y="4055"/>
                </a:lnTo>
                <a:lnTo>
                  <a:pt x="2336" y="4055"/>
                </a:lnTo>
                <a:lnTo>
                  <a:pt x="2332" y="4055"/>
                </a:lnTo>
                <a:lnTo>
                  <a:pt x="2332" y="4058"/>
                </a:lnTo>
                <a:lnTo>
                  <a:pt x="2323" y="4058"/>
                </a:lnTo>
                <a:lnTo>
                  <a:pt x="2312" y="4075"/>
                </a:lnTo>
                <a:lnTo>
                  <a:pt x="2276" y="4075"/>
                </a:lnTo>
                <a:lnTo>
                  <a:pt x="2272" y="4082"/>
                </a:lnTo>
                <a:lnTo>
                  <a:pt x="2263" y="4082"/>
                </a:lnTo>
                <a:lnTo>
                  <a:pt x="2263" y="4086"/>
                </a:lnTo>
                <a:lnTo>
                  <a:pt x="2216" y="4082"/>
                </a:lnTo>
                <a:lnTo>
                  <a:pt x="2216" y="4078"/>
                </a:lnTo>
                <a:lnTo>
                  <a:pt x="2209" y="4078"/>
                </a:lnTo>
                <a:lnTo>
                  <a:pt x="2209" y="4075"/>
                </a:lnTo>
                <a:lnTo>
                  <a:pt x="2203" y="4073"/>
                </a:lnTo>
                <a:lnTo>
                  <a:pt x="2200" y="4073"/>
                </a:lnTo>
                <a:lnTo>
                  <a:pt x="2198" y="4075"/>
                </a:lnTo>
                <a:lnTo>
                  <a:pt x="2196" y="4076"/>
                </a:lnTo>
                <a:lnTo>
                  <a:pt x="2194" y="4078"/>
                </a:lnTo>
                <a:lnTo>
                  <a:pt x="2194" y="4080"/>
                </a:lnTo>
                <a:lnTo>
                  <a:pt x="2192" y="4082"/>
                </a:lnTo>
                <a:lnTo>
                  <a:pt x="2192" y="4082"/>
                </a:lnTo>
                <a:lnTo>
                  <a:pt x="2140" y="4078"/>
                </a:lnTo>
                <a:lnTo>
                  <a:pt x="2140" y="4082"/>
                </a:lnTo>
                <a:lnTo>
                  <a:pt x="2129" y="4082"/>
                </a:lnTo>
                <a:lnTo>
                  <a:pt x="2116" y="4098"/>
                </a:lnTo>
                <a:lnTo>
                  <a:pt x="2052" y="4098"/>
                </a:lnTo>
                <a:lnTo>
                  <a:pt x="2052" y="4102"/>
                </a:lnTo>
                <a:lnTo>
                  <a:pt x="2036" y="4106"/>
                </a:lnTo>
                <a:lnTo>
                  <a:pt x="2023" y="4122"/>
                </a:lnTo>
                <a:lnTo>
                  <a:pt x="1983" y="4122"/>
                </a:lnTo>
                <a:lnTo>
                  <a:pt x="1981" y="4120"/>
                </a:lnTo>
                <a:lnTo>
                  <a:pt x="1978" y="4118"/>
                </a:lnTo>
                <a:lnTo>
                  <a:pt x="1974" y="4116"/>
                </a:lnTo>
                <a:lnTo>
                  <a:pt x="1972" y="4115"/>
                </a:lnTo>
                <a:lnTo>
                  <a:pt x="1972" y="4106"/>
                </a:lnTo>
                <a:lnTo>
                  <a:pt x="1971" y="4104"/>
                </a:lnTo>
                <a:lnTo>
                  <a:pt x="1967" y="4102"/>
                </a:lnTo>
                <a:lnTo>
                  <a:pt x="1961" y="4098"/>
                </a:lnTo>
                <a:lnTo>
                  <a:pt x="1956" y="4096"/>
                </a:lnTo>
                <a:lnTo>
                  <a:pt x="1951" y="4093"/>
                </a:lnTo>
                <a:lnTo>
                  <a:pt x="1947" y="4091"/>
                </a:lnTo>
                <a:lnTo>
                  <a:pt x="1943" y="4091"/>
                </a:lnTo>
                <a:lnTo>
                  <a:pt x="1941" y="4089"/>
                </a:lnTo>
                <a:lnTo>
                  <a:pt x="1941" y="4091"/>
                </a:lnTo>
                <a:lnTo>
                  <a:pt x="1941" y="4091"/>
                </a:lnTo>
                <a:lnTo>
                  <a:pt x="1941" y="4093"/>
                </a:lnTo>
                <a:lnTo>
                  <a:pt x="1941" y="4093"/>
                </a:lnTo>
                <a:lnTo>
                  <a:pt x="1940" y="4095"/>
                </a:lnTo>
                <a:lnTo>
                  <a:pt x="1920" y="4095"/>
                </a:lnTo>
                <a:lnTo>
                  <a:pt x="1916" y="4055"/>
                </a:lnTo>
                <a:lnTo>
                  <a:pt x="1920" y="4055"/>
                </a:lnTo>
                <a:lnTo>
                  <a:pt x="1920" y="4051"/>
                </a:lnTo>
                <a:lnTo>
                  <a:pt x="1916" y="4051"/>
                </a:lnTo>
                <a:lnTo>
                  <a:pt x="1912" y="4038"/>
                </a:lnTo>
                <a:lnTo>
                  <a:pt x="1909" y="4038"/>
                </a:lnTo>
                <a:lnTo>
                  <a:pt x="1909" y="4031"/>
                </a:lnTo>
                <a:lnTo>
                  <a:pt x="1900" y="4026"/>
                </a:lnTo>
                <a:lnTo>
                  <a:pt x="1900" y="4015"/>
                </a:lnTo>
                <a:lnTo>
                  <a:pt x="1892" y="4009"/>
                </a:lnTo>
                <a:lnTo>
                  <a:pt x="1892" y="3989"/>
                </a:lnTo>
                <a:lnTo>
                  <a:pt x="1896" y="3989"/>
                </a:lnTo>
                <a:lnTo>
                  <a:pt x="1896" y="3986"/>
                </a:lnTo>
                <a:lnTo>
                  <a:pt x="1912" y="3986"/>
                </a:lnTo>
                <a:lnTo>
                  <a:pt x="1916" y="3978"/>
                </a:lnTo>
                <a:lnTo>
                  <a:pt x="1916" y="3967"/>
                </a:lnTo>
                <a:lnTo>
                  <a:pt x="1916" y="3953"/>
                </a:lnTo>
                <a:lnTo>
                  <a:pt x="1916" y="3942"/>
                </a:lnTo>
                <a:lnTo>
                  <a:pt x="1903" y="3935"/>
                </a:lnTo>
                <a:lnTo>
                  <a:pt x="1903" y="3926"/>
                </a:lnTo>
                <a:lnTo>
                  <a:pt x="1892" y="3918"/>
                </a:lnTo>
                <a:lnTo>
                  <a:pt x="1892" y="3911"/>
                </a:lnTo>
                <a:lnTo>
                  <a:pt x="1889" y="3911"/>
                </a:lnTo>
                <a:lnTo>
                  <a:pt x="1880" y="3886"/>
                </a:lnTo>
                <a:lnTo>
                  <a:pt x="1876" y="3886"/>
                </a:lnTo>
                <a:lnTo>
                  <a:pt x="1872" y="3866"/>
                </a:lnTo>
                <a:lnTo>
                  <a:pt x="1863" y="3862"/>
                </a:lnTo>
                <a:lnTo>
                  <a:pt x="1863" y="3855"/>
                </a:lnTo>
                <a:lnTo>
                  <a:pt x="1860" y="3855"/>
                </a:lnTo>
                <a:lnTo>
                  <a:pt x="1860" y="3835"/>
                </a:lnTo>
                <a:lnTo>
                  <a:pt x="1856" y="3835"/>
                </a:lnTo>
                <a:lnTo>
                  <a:pt x="1856" y="3826"/>
                </a:lnTo>
                <a:lnTo>
                  <a:pt x="1852" y="3826"/>
                </a:lnTo>
                <a:lnTo>
                  <a:pt x="1849" y="3802"/>
                </a:lnTo>
                <a:lnTo>
                  <a:pt x="1843" y="3802"/>
                </a:lnTo>
                <a:lnTo>
                  <a:pt x="1836" y="3778"/>
                </a:lnTo>
                <a:lnTo>
                  <a:pt x="1832" y="3778"/>
                </a:lnTo>
                <a:lnTo>
                  <a:pt x="1829" y="3775"/>
                </a:lnTo>
                <a:lnTo>
                  <a:pt x="1827" y="3771"/>
                </a:lnTo>
                <a:lnTo>
                  <a:pt x="1825" y="3767"/>
                </a:lnTo>
                <a:lnTo>
                  <a:pt x="1823" y="3762"/>
                </a:lnTo>
                <a:lnTo>
                  <a:pt x="1812" y="3762"/>
                </a:lnTo>
                <a:lnTo>
                  <a:pt x="1789" y="3735"/>
                </a:lnTo>
                <a:lnTo>
                  <a:pt x="1780" y="3729"/>
                </a:lnTo>
                <a:lnTo>
                  <a:pt x="1780" y="3722"/>
                </a:lnTo>
                <a:lnTo>
                  <a:pt x="1776" y="3722"/>
                </a:lnTo>
                <a:lnTo>
                  <a:pt x="1776" y="3715"/>
                </a:lnTo>
                <a:lnTo>
                  <a:pt x="1772" y="3715"/>
                </a:lnTo>
                <a:lnTo>
                  <a:pt x="1772" y="3706"/>
                </a:lnTo>
                <a:lnTo>
                  <a:pt x="1763" y="3702"/>
                </a:lnTo>
                <a:lnTo>
                  <a:pt x="1763" y="3695"/>
                </a:lnTo>
                <a:lnTo>
                  <a:pt x="1756" y="3691"/>
                </a:lnTo>
                <a:lnTo>
                  <a:pt x="1752" y="3642"/>
                </a:lnTo>
                <a:lnTo>
                  <a:pt x="1743" y="3638"/>
                </a:lnTo>
                <a:lnTo>
                  <a:pt x="1743" y="3618"/>
                </a:lnTo>
                <a:lnTo>
                  <a:pt x="1740" y="3618"/>
                </a:lnTo>
                <a:lnTo>
                  <a:pt x="1740" y="3606"/>
                </a:lnTo>
                <a:lnTo>
                  <a:pt x="1736" y="3606"/>
                </a:lnTo>
                <a:lnTo>
                  <a:pt x="1736" y="3555"/>
                </a:lnTo>
                <a:lnTo>
                  <a:pt x="1732" y="3555"/>
                </a:lnTo>
                <a:lnTo>
                  <a:pt x="1729" y="3538"/>
                </a:lnTo>
                <a:lnTo>
                  <a:pt x="1723" y="3538"/>
                </a:lnTo>
                <a:lnTo>
                  <a:pt x="1723" y="3522"/>
                </a:lnTo>
                <a:lnTo>
                  <a:pt x="1720" y="3522"/>
                </a:lnTo>
                <a:lnTo>
                  <a:pt x="1720" y="3509"/>
                </a:lnTo>
                <a:lnTo>
                  <a:pt x="1716" y="3509"/>
                </a:lnTo>
                <a:lnTo>
                  <a:pt x="1716" y="3491"/>
                </a:lnTo>
                <a:lnTo>
                  <a:pt x="1720" y="3491"/>
                </a:lnTo>
                <a:lnTo>
                  <a:pt x="1716" y="3442"/>
                </a:lnTo>
                <a:lnTo>
                  <a:pt x="1716" y="3436"/>
                </a:lnTo>
                <a:lnTo>
                  <a:pt x="1718" y="3431"/>
                </a:lnTo>
                <a:lnTo>
                  <a:pt x="1718" y="3426"/>
                </a:lnTo>
                <a:lnTo>
                  <a:pt x="1720" y="3420"/>
                </a:lnTo>
                <a:lnTo>
                  <a:pt x="1720" y="3416"/>
                </a:lnTo>
                <a:lnTo>
                  <a:pt x="1720" y="3415"/>
                </a:lnTo>
                <a:lnTo>
                  <a:pt x="1716" y="3415"/>
                </a:lnTo>
                <a:lnTo>
                  <a:pt x="1709" y="3391"/>
                </a:lnTo>
                <a:lnTo>
                  <a:pt x="1692" y="3378"/>
                </a:lnTo>
                <a:lnTo>
                  <a:pt x="1692" y="3366"/>
                </a:lnTo>
                <a:lnTo>
                  <a:pt x="1689" y="3366"/>
                </a:lnTo>
                <a:lnTo>
                  <a:pt x="1689" y="3358"/>
                </a:lnTo>
                <a:lnTo>
                  <a:pt x="1683" y="3358"/>
                </a:lnTo>
                <a:lnTo>
                  <a:pt x="1683" y="3351"/>
                </a:lnTo>
                <a:lnTo>
                  <a:pt x="1669" y="3338"/>
                </a:lnTo>
                <a:lnTo>
                  <a:pt x="1669" y="3331"/>
                </a:lnTo>
                <a:lnTo>
                  <a:pt x="1660" y="3326"/>
                </a:lnTo>
                <a:lnTo>
                  <a:pt x="1660" y="3318"/>
                </a:lnTo>
                <a:lnTo>
                  <a:pt x="1656" y="3318"/>
                </a:lnTo>
                <a:lnTo>
                  <a:pt x="1656" y="3298"/>
                </a:lnTo>
                <a:lnTo>
                  <a:pt x="1652" y="3298"/>
                </a:lnTo>
                <a:lnTo>
                  <a:pt x="1652" y="3289"/>
                </a:lnTo>
                <a:lnTo>
                  <a:pt x="1643" y="3286"/>
                </a:lnTo>
                <a:lnTo>
                  <a:pt x="1643" y="3278"/>
                </a:lnTo>
                <a:lnTo>
                  <a:pt x="1640" y="3278"/>
                </a:lnTo>
                <a:lnTo>
                  <a:pt x="1640" y="3262"/>
                </a:lnTo>
                <a:lnTo>
                  <a:pt x="1629" y="3255"/>
                </a:lnTo>
                <a:lnTo>
                  <a:pt x="1629" y="3242"/>
                </a:lnTo>
                <a:lnTo>
                  <a:pt x="1620" y="3238"/>
                </a:lnTo>
                <a:lnTo>
                  <a:pt x="1612" y="3215"/>
                </a:lnTo>
                <a:lnTo>
                  <a:pt x="1603" y="3211"/>
                </a:lnTo>
                <a:lnTo>
                  <a:pt x="1603" y="3202"/>
                </a:lnTo>
                <a:lnTo>
                  <a:pt x="1589" y="3191"/>
                </a:lnTo>
                <a:lnTo>
                  <a:pt x="1583" y="3175"/>
                </a:lnTo>
                <a:lnTo>
                  <a:pt x="1576" y="3169"/>
                </a:lnTo>
                <a:lnTo>
                  <a:pt x="1576" y="3162"/>
                </a:lnTo>
                <a:lnTo>
                  <a:pt x="1572" y="3162"/>
                </a:lnTo>
                <a:lnTo>
                  <a:pt x="1571" y="3149"/>
                </a:lnTo>
                <a:lnTo>
                  <a:pt x="1571" y="3131"/>
                </a:lnTo>
                <a:lnTo>
                  <a:pt x="1572" y="3111"/>
                </a:lnTo>
                <a:lnTo>
                  <a:pt x="1574" y="3093"/>
                </a:lnTo>
                <a:lnTo>
                  <a:pt x="1576" y="3082"/>
                </a:lnTo>
                <a:lnTo>
                  <a:pt x="1572" y="3022"/>
                </a:lnTo>
                <a:lnTo>
                  <a:pt x="1576" y="3022"/>
                </a:lnTo>
                <a:lnTo>
                  <a:pt x="1576" y="3015"/>
                </a:lnTo>
                <a:lnTo>
                  <a:pt x="1589" y="3006"/>
                </a:lnTo>
                <a:lnTo>
                  <a:pt x="1589" y="2986"/>
                </a:lnTo>
                <a:lnTo>
                  <a:pt x="1592" y="2986"/>
                </a:lnTo>
                <a:lnTo>
                  <a:pt x="1592" y="2975"/>
                </a:lnTo>
                <a:lnTo>
                  <a:pt x="1596" y="2975"/>
                </a:lnTo>
                <a:lnTo>
                  <a:pt x="1596" y="2966"/>
                </a:lnTo>
                <a:lnTo>
                  <a:pt x="1600" y="2966"/>
                </a:lnTo>
                <a:lnTo>
                  <a:pt x="1600" y="2942"/>
                </a:lnTo>
                <a:lnTo>
                  <a:pt x="1603" y="2942"/>
                </a:lnTo>
                <a:lnTo>
                  <a:pt x="1603" y="2918"/>
                </a:lnTo>
                <a:lnTo>
                  <a:pt x="1609" y="2918"/>
                </a:lnTo>
                <a:lnTo>
                  <a:pt x="1609" y="2911"/>
                </a:lnTo>
                <a:lnTo>
                  <a:pt x="1612" y="2911"/>
                </a:lnTo>
                <a:lnTo>
                  <a:pt x="1612" y="2886"/>
                </a:lnTo>
                <a:lnTo>
                  <a:pt x="1618" y="2876"/>
                </a:lnTo>
                <a:lnTo>
                  <a:pt x="1623" y="2871"/>
                </a:lnTo>
                <a:lnTo>
                  <a:pt x="1631" y="2866"/>
                </a:lnTo>
                <a:lnTo>
                  <a:pt x="1636" y="2856"/>
                </a:lnTo>
                <a:lnTo>
                  <a:pt x="1640" y="2842"/>
                </a:lnTo>
                <a:lnTo>
                  <a:pt x="1652" y="2842"/>
                </a:lnTo>
                <a:lnTo>
                  <a:pt x="1660" y="2831"/>
                </a:lnTo>
                <a:lnTo>
                  <a:pt x="1667" y="2824"/>
                </a:lnTo>
                <a:lnTo>
                  <a:pt x="1672" y="2818"/>
                </a:lnTo>
                <a:lnTo>
                  <a:pt x="1676" y="2809"/>
                </a:lnTo>
                <a:lnTo>
                  <a:pt x="1680" y="2796"/>
                </a:lnTo>
                <a:lnTo>
                  <a:pt x="1680" y="2778"/>
                </a:lnTo>
                <a:lnTo>
                  <a:pt x="1681" y="2773"/>
                </a:lnTo>
                <a:lnTo>
                  <a:pt x="1683" y="2762"/>
                </a:lnTo>
                <a:lnTo>
                  <a:pt x="1681" y="2751"/>
                </a:lnTo>
                <a:lnTo>
                  <a:pt x="1680" y="2742"/>
                </a:lnTo>
                <a:lnTo>
                  <a:pt x="1669" y="2735"/>
                </a:lnTo>
                <a:lnTo>
                  <a:pt x="1669" y="2722"/>
                </a:lnTo>
                <a:lnTo>
                  <a:pt x="1663" y="2722"/>
                </a:lnTo>
                <a:lnTo>
                  <a:pt x="1660" y="2706"/>
                </a:lnTo>
                <a:lnTo>
                  <a:pt x="1656" y="2706"/>
                </a:lnTo>
                <a:lnTo>
                  <a:pt x="1656" y="2695"/>
                </a:lnTo>
                <a:lnTo>
                  <a:pt x="1652" y="2695"/>
                </a:lnTo>
                <a:lnTo>
                  <a:pt x="1652" y="2678"/>
                </a:lnTo>
                <a:lnTo>
                  <a:pt x="1643" y="2675"/>
                </a:lnTo>
                <a:lnTo>
                  <a:pt x="1640" y="2635"/>
                </a:lnTo>
                <a:lnTo>
                  <a:pt x="1651" y="2627"/>
                </a:lnTo>
                <a:lnTo>
                  <a:pt x="1654" y="2618"/>
                </a:lnTo>
                <a:lnTo>
                  <a:pt x="1656" y="2602"/>
                </a:lnTo>
                <a:lnTo>
                  <a:pt x="1649" y="2593"/>
                </a:lnTo>
                <a:lnTo>
                  <a:pt x="1645" y="2586"/>
                </a:lnTo>
                <a:lnTo>
                  <a:pt x="1643" y="2576"/>
                </a:lnTo>
                <a:lnTo>
                  <a:pt x="1640" y="2566"/>
                </a:lnTo>
                <a:lnTo>
                  <a:pt x="1636" y="2566"/>
                </a:lnTo>
                <a:lnTo>
                  <a:pt x="1632" y="2551"/>
                </a:lnTo>
                <a:lnTo>
                  <a:pt x="1629" y="2551"/>
                </a:lnTo>
                <a:lnTo>
                  <a:pt x="1629" y="2529"/>
                </a:lnTo>
                <a:lnTo>
                  <a:pt x="1616" y="2522"/>
                </a:lnTo>
                <a:lnTo>
                  <a:pt x="1612" y="2502"/>
                </a:lnTo>
                <a:lnTo>
                  <a:pt x="1603" y="2498"/>
                </a:lnTo>
                <a:lnTo>
                  <a:pt x="1603" y="2491"/>
                </a:lnTo>
                <a:lnTo>
                  <a:pt x="1600" y="2491"/>
                </a:lnTo>
                <a:lnTo>
                  <a:pt x="1600" y="2462"/>
                </a:lnTo>
                <a:lnTo>
                  <a:pt x="1589" y="2426"/>
                </a:lnTo>
                <a:lnTo>
                  <a:pt x="1580" y="2426"/>
                </a:lnTo>
                <a:lnTo>
                  <a:pt x="1576" y="2411"/>
                </a:lnTo>
                <a:lnTo>
                  <a:pt x="1572" y="2411"/>
                </a:lnTo>
                <a:lnTo>
                  <a:pt x="1572" y="2398"/>
                </a:lnTo>
                <a:lnTo>
                  <a:pt x="1563" y="2395"/>
                </a:lnTo>
                <a:lnTo>
                  <a:pt x="1556" y="2384"/>
                </a:lnTo>
                <a:lnTo>
                  <a:pt x="1549" y="2373"/>
                </a:lnTo>
                <a:lnTo>
                  <a:pt x="1543" y="2358"/>
                </a:lnTo>
                <a:lnTo>
                  <a:pt x="1532" y="2358"/>
                </a:lnTo>
                <a:lnTo>
                  <a:pt x="1532" y="2351"/>
                </a:lnTo>
                <a:lnTo>
                  <a:pt x="1518" y="2338"/>
                </a:lnTo>
                <a:lnTo>
                  <a:pt x="1507" y="2324"/>
                </a:lnTo>
                <a:lnTo>
                  <a:pt x="1496" y="2309"/>
                </a:lnTo>
                <a:lnTo>
                  <a:pt x="1476" y="2295"/>
                </a:lnTo>
                <a:lnTo>
                  <a:pt x="1476" y="2282"/>
                </a:lnTo>
                <a:lnTo>
                  <a:pt x="1465" y="2278"/>
                </a:lnTo>
                <a:lnTo>
                  <a:pt x="1458" y="2273"/>
                </a:lnTo>
                <a:lnTo>
                  <a:pt x="1452" y="2264"/>
                </a:lnTo>
                <a:lnTo>
                  <a:pt x="1452" y="2249"/>
                </a:lnTo>
                <a:lnTo>
                  <a:pt x="1440" y="2244"/>
                </a:lnTo>
                <a:lnTo>
                  <a:pt x="1436" y="2235"/>
                </a:lnTo>
                <a:lnTo>
                  <a:pt x="1436" y="2218"/>
                </a:lnTo>
                <a:lnTo>
                  <a:pt x="1429" y="2218"/>
                </a:lnTo>
                <a:lnTo>
                  <a:pt x="1423" y="2206"/>
                </a:lnTo>
                <a:lnTo>
                  <a:pt x="1420" y="2196"/>
                </a:lnTo>
                <a:lnTo>
                  <a:pt x="1414" y="2187"/>
                </a:lnTo>
                <a:lnTo>
                  <a:pt x="1411" y="2175"/>
                </a:lnTo>
                <a:lnTo>
                  <a:pt x="1409" y="2158"/>
                </a:lnTo>
                <a:lnTo>
                  <a:pt x="1432" y="2158"/>
                </a:lnTo>
                <a:lnTo>
                  <a:pt x="1432" y="2151"/>
                </a:lnTo>
                <a:lnTo>
                  <a:pt x="1440" y="2146"/>
                </a:lnTo>
                <a:lnTo>
                  <a:pt x="1440" y="2086"/>
                </a:lnTo>
                <a:lnTo>
                  <a:pt x="1449" y="2086"/>
                </a:lnTo>
                <a:lnTo>
                  <a:pt x="1443" y="2075"/>
                </a:lnTo>
                <a:lnTo>
                  <a:pt x="1440" y="2075"/>
                </a:lnTo>
                <a:lnTo>
                  <a:pt x="1438" y="2060"/>
                </a:lnTo>
                <a:lnTo>
                  <a:pt x="1441" y="2047"/>
                </a:lnTo>
                <a:lnTo>
                  <a:pt x="1447" y="2035"/>
                </a:lnTo>
                <a:lnTo>
                  <a:pt x="1452" y="2026"/>
                </a:lnTo>
                <a:lnTo>
                  <a:pt x="1460" y="2022"/>
                </a:lnTo>
                <a:lnTo>
                  <a:pt x="1460" y="1998"/>
                </a:lnTo>
                <a:lnTo>
                  <a:pt x="1469" y="1998"/>
                </a:lnTo>
                <a:lnTo>
                  <a:pt x="1467" y="1993"/>
                </a:lnTo>
                <a:lnTo>
                  <a:pt x="1463" y="1986"/>
                </a:lnTo>
                <a:lnTo>
                  <a:pt x="1463" y="1978"/>
                </a:lnTo>
                <a:lnTo>
                  <a:pt x="1463" y="1969"/>
                </a:lnTo>
                <a:lnTo>
                  <a:pt x="1469" y="1969"/>
                </a:lnTo>
                <a:lnTo>
                  <a:pt x="1469" y="1955"/>
                </a:lnTo>
                <a:lnTo>
                  <a:pt x="1460" y="1951"/>
                </a:lnTo>
                <a:lnTo>
                  <a:pt x="1460" y="1942"/>
                </a:lnTo>
                <a:lnTo>
                  <a:pt x="1456" y="1942"/>
                </a:lnTo>
                <a:lnTo>
                  <a:pt x="1452" y="1922"/>
                </a:lnTo>
                <a:lnTo>
                  <a:pt x="1432" y="1918"/>
                </a:lnTo>
                <a:lnTo>
                  <a:pt x="1429" y="1915"/>
                </a:lnTo>
                <a:lnTo>
                  <a:pt x="1427" y="1911"/>
                </a:lnTo>
                <a:lnTo>
                  <a:pt x="1423" y="1907"/>
                </a:lnTo>
                <a:lnTo>
                  <a:pt x="1421" y="1904"/>
                </a:lnTo>
                <a:lnTo>
                  <a:pt x="1420" y="1898"/>
                </a:lnTo>
                <a:lnTo>
                  <a:pt x="1416" y="1898"/>
                </a:lnTo>
                <a:lnTo>
                  <a:pt x="1416" y="1886"/>
                </a:lnTo>
                <a:lnTo>
                  <a:pt x="1396" y="1886"/>
                </a:lnTo>
                <a:lnTo>
                  <a:pt x="1396" y="1882"/>
                </a:lnTo>
                <a:lnTo>
                  <a:pt x="1372" y="1882"/>
                </a:lnTo>
                <a:lnTo>
                  <a:pt x="1372" y="1886"/>
                </a:lnTo>
                <a:lnTo>
                  <a:pt x="1343" y="1886"/>
                </a:lnTo>
                <a:lnTo>
                  <a:pt x="1343" y="1882"/>
                </a:lnTo>
                <a:lnTo>
                  <a:pt x="1340" y="1882"/>
                </a:lnTo>
                <a:lnTo>
                  <a:pt x="1332" y="1895"/>
                </a:lnTo>
                <a:lnTo>
                  <a:pt x="1256" y="1898"/>
                </a:lnTo>
                <a:lnTo>
                  <a:pt x="1252" y="1893"/>
                </a:lnTo>
                <a:lnTo>
                  <a:pt x="1249" y="1891"/>
                </a:lnTo>
                <a:lnTo>
                  <a:pt x="1245" y="1889"/>
                </a:lnTo>
                <a:lnTo>
                  <a:pt x="1243" y="1889"/>
                </a:lnTo>
                <a:lnTo>
                  <a:pt x="1240" y="1886"/>
                </a:lnTo>
                <a:lnTo>
                  <a:pt x="1240" y="1878"/>
                </a:lnTo>
                <a:lnTo>
                  <a:pt x="1232" y="1875"/>
                </a:lnTo>
                <a:lnTo>
                  <a:pt x="1223" y="1835"/>
                </a:lnTo>
                <a:lnTo>
                  <a:pt x="1216" y="1829"/>
                </a:lnTo>
                <a:lnTo>
                  <a:pt x="1216" y="1822"/>
                </a:lnTo>
                <a:lnTo>
                  <a:pt x="1209" y="1818"/>
                </a:lnTo>
                <a:lnTo>
                  <a:pt x="1209" y="1811"/>
                </a:lnTo>
                <a:lnTo>
                  <a:pt x="1203" y="1811"/>
                </a:lnTo>
                <a:lnTo>
                  <a:pt x="1203" y="1802"/>
                </a:lnTo>
                <a:lnTo>
                  <a:pt x="1176" y="1778"/>
                </a:lnTo>
                <a:lnTo>
                  <a:pt x="1100" y="1775"/>
                </a:lnTo>
                <a:lnTo>
                  <a:pt x="1100" y="1778"/>
                </a:lnTo>
                <a:lnTo>
                  <a:pt x="1016" y="1791"/>
                </a:lnTo>
                <a:lnTo>
                  <a:pt x="1016" y="1802"/>
                </a:lnTo>
                <a:lnTo>
                  <a:pt x="1012" y="1804"/>
                </a:lnTo>
                <a:lnTo>
                  <a:pt x="1009" y="1807"/>
                </a:lnTo>
                <a:lnTo>
                  <a:pt x="1007" y="1807"/>
                </a:lnTo>
                <a:lnTo>
                  <a:pt x="1003" y="1809"/>
                </a:lnTo>
                <a:lnTo>
                  <a:pt x="1000" y="1809"/>
                </a:lnTo>
                <a:lnTo>
                  <a:pt x="996" y="1809"/>
                </a:lnTo>
                <a:lnTo>
                  <a:pt x="989" y="1811"/>
                </a:lnTo>
                <a:lnTo>
                  <a:pt x="989" y="1815"/>
                </a:lnTo>
                <a:lnTo>
                  <a:pt x="943" y="1818"/>
                </a:lnTo>
                <a:lnTo>
                  <a:pt x="940" y="1826"/>
                </a:lnTo>
                <a:lnTo>
                  <a:pt x="923" y="1829"/>
                </a:lnTo>
                <a:lnTo>
                  <a:pt x="920" y="1838"/>
                </a:lnTo>
                <a:lnTo>
                  <a:pt x="903" y="1842"/>
                </a:lnTo>
                <a:lnTo>
                  <a:pt x="903" y="1846"/>
                </a:lnTo>
                <a:lnTo>
                  <a:pt x="869" y="1851"/>
                </a:lnTo>
                <a:lnTo>
                  <a:pt x="869" y="1855"/>
                </a:lnTo>
                <a:lnTo>
                  <a:pt x="860" y="1855"/>
                </a:lnTo>
                <a:lnTo>
                  <a:pt x="856" y="1862"/>
                </a:lnTo>
                <a:lnTo>
                  <a:pt x="841" y="1869"/>
                </a:lnTo>
                <a:lnTo>
                  <a:pt x="820" y="1871"/>
                </a:lnTo>
                <a:lnTo>
                  <a:pt x="809" y="1858"/>
                </a:lnTo>
                <a:lnTo>
                  <a:pt x="796" y="1856"/>
                </a:lnTo>
                <a:lnTo>
                  <a:pt x="781" y="1856"/>
                </a:lnTo>
                <a:lnTo>
                  <a:pt x="763" y="1855"/>
                </a:lnTo>
                <a:lnTo>
                  <a:pt x="763" y="1851"/>
                </a:lnTo>
                <a:lnTo>
                  <a:pt x="740" y="1851"/>
                </a:lnTo>
                <a:lnTo>
                  <a:pt x="736" y="1842"/>
                </a:lnTo>
                <a:lnTo>
                  <a:pt x="729" y="1840"/>
                </a:lnTo>
                <a:lnTo>
                  <a:pt x="714" y="1840"/>
                </a:lnTo>
                <a:lnTo>
                  <a:pt x="701" y="1840"/>
                </a:lnTo>
                <a:lnTo>
                  <a:pt x="692" y="1842"/>
                </a:lnTo>
                <a:lnTo>
                  <a:pt x="689" y="1851"/>
                </a:lnTo>
                <a:lnTo>
                  <a:pt x="663" y="1851"/>
                </a:lnTo>
                <a:lnTo>
                  <a:pt x="663" y="1846"/>
                </a:lnTo>
                <a:lnTo>
                  <a:pt x="652" y="1851"/>
                </a:lnTo>
                <a:lnTo>
                  <a:pt x="652" y="1855"/>
                </a:lnTo>
                <a:lnTo>
                  <a:pt x="629" y="1855"/>
                </a:lnTo>
                <a:lnTo>
                  <a:pt x="629" y="1858"/>
                </a:lnTo>
                <a:lnTo>
                  <a:pt x="620" y="1858"/>
                </a:lnTo>
                <a:lnTo>
                  <a:pt x="616" y="1866"/>
                </a:lnTo>
                <a:lnTo>
                  <a:pt x="609" y="1866"/>
                </a:lnTo>
                <a:lnTo>
                  <a:pt x="609" y="1871"/>
                </a:lnTo>
                <a:lnTo>
                  <a:pt x="576" y="1875"/>
                </a:lnTo>
                <a:lnTo>
                  <a:pt x="576" y="1878"/>
                </a:lnTo>
                <a:lnTo>
                  <a:pt x="563" y="1878"/>
                </a:lnTo>
                <a:lnTo>
                  <a:pt x="560" y="1886"/>
                </a:lnTo>
                <a:lnTo>
                  <a:pt x="549" y="1886"/>
                </a:lnTo>
                <a:lnTo>
                  <a:pt x="549" y="1889"/>
                </a:lnTo>
                <a:lnTo>
                  <a:pt x="509" y="1895"/>
                </a:lnTo>
                <a:lnTo>
                  <a:pt x="509" y="1889"/>
                </a:lnTo>
                <a:lnTo>
                  <a:pt x="500" y="1889"/>
                </a:lnTo>
                <a:lnTo>
                  <a:pt x="496" y="1882"/>
                </a:lnTo>
                <a:lnTo>
                  <a:pt x="483" y="1882"/>
                </a:lnTo>
                <a:lnTo>
                  <a:pt x="480" y="1875"/>
                </a:lnTo>
                <a:lnTo>
                  <a:pt x="472" y="1875"/>
                </a:lnTo>
                <a:lnTo>
                  <a:pt x="469" y="1866"/>
                </a:lnTo>
                <a:lnTo>
                  <a:pt x="460" y="1866"/>
                </a:lnTo>
                <a:lnTo>
                  <a:pt x="456" y="1858"/>
                </a:lnTo>
                <a:lnTo>
                  <a:pt x="449" y="1858"/>
                </a:lnTo>
                <a:lnTo>
                  <a:pt x="443" y="1851"/>
                </a:lnTo>
                <a:lnTo>
                  <a:pt x="429" y="1846"/>
                </a:lnTo>
                <a:lnTo>
                  <a:pt x="420" y="1835"/>
                </a:lnTo>
                <a:lnTo>
                  <a:pt x="412" y="1835"/>
                </a:lnTo>
                <a:lnTo>
                  <a:pt x="372" y="1791"/>
                </a:lnTo>
                <a:lnTo>
                  <a:pt x="363" y="1791"/>
                </a:lnTo>
                <a:lnTo>
                  <a:pt x="360" y="1782"/>
                </a:lnTo>
                <a:lnTo>
                  <a:pt x="349" y="1778"/>
                </a:lnTo>
                <a:lnTo>
                  <a:pt x="349" y="1775"/>
                </a:lnTo>
                <a:lnTo>
                  <a:pt x="332" y="1769"/>
                </a:lnTo>
                <a:lnTo>
                  <a:pt x="329" y="1762"/>
                </a:lnTo>
                <a:lnTo>
                  <a:pt x="316" y="1762"/>
                </a:lnTo>
                <a:lnTo>
                  <a:pt x="309" y="1742"/>
                </a:lnTo>
                <a:lnTo>
                  <a:pt x="300" y="1742"/>
                </a:lnTo>
                <a:lnTo>
                  <a:pt x="300" y="1738"/>
                </a:lnTo>
                <a:lnTo>
                  <a:pt x="292" y="1738"/>
                </a:lnTo>
                <a:lnTo>
                  <a:pt x="289" y="1731"/>
                </a:lnTo>
                <a:lnTo>
                  <a:pt x="276" y="1731"/>
                </a:lnTo>
                <a:lnTo>
                  <a:pt x="269" y="1718"/>
                </a:lnTo>
                <a:lnTo>
                  <a:pt x="265" y="1716"/>
                </a:lnTo>
                <a:lnTo>
                  <a:pt x="261" y="1716"/>
                </a:lnTo>
                <a:lnTo>
                  <a:pt x="260" y="1716"/>
                </a:lnTo>
                <a:lnTo>
                  <a:pt x="258" y="1716"/>
                </a:lnTo>
                <a:lnTo>
                  <a:pt x="258" y="1716"/>
                </a:lnTo>
                <a:lnTo>
                  <a:pt x="256" y="1716"/>
                </a:lnTo>
                <a:lnTo>
                  <a:pt x="254" y="1715"/>
                </a:lnTo>
                <a:lnTo>
                  <a:pt x="254" y="1711"/>
                </a:lnTo>
                <a:lnTo>
                  <a:pt x="252" y="1706"/>
                </a:lnTo>
                <a:lnTo>
                  <a:pt x="240" y="1706"/>
                </a:lnTo>
                <a:lnTo>
                  <a:pt x="236" y="1689"/>
                </a:lnTo>
                <a:lnTo>
                  <a:pt x="232" y="1689"/>
                </a:lnTo>
                <a:lnTo>
                  <a:pt x="232" y="1678"/>
                </a:lnTo>
                <a:lnTo>
                  <a:pt x="216" y="1671"/>
                </a:lnTo>
                <a:lnTo>
                  <a:pt x="212" y="1622"/>
                </a:lnTo>
                <a:lnTo>
                  <a:pt x="216" y="1622"/>
                </a:lnTo>
                <a:lnTo>
                  <a:pt x="216" y="1618"/>
                </a:lnTo>
                <a:lnTo>
                  <a:pt x="209" y="1615"/>
                </a:lnTo>
                <a:lnTo>
                  <a:pt x="203" y="1602"/>
                </a:lnTo>
                <a:lnTo>
                  <a:pt x="192" y="1595"/>
                </a:lnTo>
                <a:lnTo>
                  <a:pt x="192" y="1582"/>
                </a:lnTo>
                <a:lnTo>
                  <a:pt x="189" y="1582"/>
                </a:lnTo>
                <a:lnTo>
                  <a:pt x="189" y="1578"/>
                </a:lnTo>
                <a:lnTo>
                  <a:pt x="185" y="1576"/>
                </a:lnTo>
                <a:lnTo>
                  <a:pt x="180" y="1575"/>
                </a:lnTo>
                <a:lnTo>
                  <a:pt x="176" y="1575"/>
                </a:lnTo>
                <a:lnTo>
                  <a:pt x="171" y="1573"/>
                </a:lnTo>
                <a:lnTo>
                  <a:pt x="169" y="1569"/>
                </a:lnTo>
                <a:lnTo>
                  <a:pt x="169" y="1562"/>
                </a:lnTo>
                <a:lnTo>
                  <a:pt x="149" y="1558"/>
                </a:lnTo>
                <a:lnTo>
                  <a:pt x="143" y="1547"/>
                </a:lnTo>
                <a:lnTo>
                  <a:pt x="140" y="1540"/>
                </a:lnTo>
                <a:lnTo>
                  <a:pt x="134" y="1531"/>
                </a:lnTo>
                <a:lnTo>
                  <a:pt x="132" y="1518"/>
                </a:lnTo>
                <a:lnTo>
                  <a:pt x="118" y="1511"/>
                </a:lnTo>
                <a:lnTo>
                  <a:pt x="111" y="1498"/>
                </a:lnTo>
                <a:lnTo>
                  <a:pt x="109" y="1478"/>
                </a:lnTo>
                <a:lnTo>
                  <a:pt x="107" y="1476"/>
                </a:lnTo>
                <a:lnTo>
                  <a:pt x="105" y="1476"/>
                </a:lnTo>
                <a:lnTo>
                  <a:pt x="105" y="1475"/>
                </a:lnTo>
                <a:lnTo>
                  <a:pt x="105" y="1475"/>
                </a:lnTo>
                <a:lnTo>
                  <a:pt x="105" y="1473"/>
                </a:lnTo>
                <a:lnTo>
                  <a:pt x="103" y="1469"/>
                </a:lnTo>
                <a:lnTo>
                  <a:pt x="92" y="1469"/>
                </a:lnTo>
                <a:lnTo>
                  <a:pt x="92" y="1478"/>
                </a:lnTo>
                <a:lnTo>
                  <a:pt x="72" y="1478"/>
                </a:lnTo>
                <a:lnTo>
                  <a:pt x="69" y="1462"/>
                </a:lnTo>
                <a:lnTo>
                  <a:pt x="56" y="1458"/>
                </a:lnTo>
                <a:lnTo>
                  <a:pt x="54" y="1453"/>
                </a:lnTo>
                <a:lnTo>
                  <a:pt x="52" y="1449"/>
                </a:lnTo>
                <a:lnTo>
                  <a:pt x="51" y="1446"/>
                </a:lnTo>
                <a:lnTo>
                  <a:pt x="49" y="1444"/>
                </a:lnTo>
                <a:lnTo>
                  <a:pt x="45" y="1440"/>
                </a:lnTo>
                <a:lnTo>
                  <a:pt x="43" y="1435"/>
                </a:lnTo>
                <a:lnTo>
                  <a:pt x="29" y="1435"/>
                </a:lnTo>
                <a:lnTo>
                  <a:pt x="25" y="1416"/>
                </a:lnTo>
                <a:lnTo>
                  <a:pt x="23" y="1395"/>
                </a:lnTo>
                <a:lnTo>
                  <a:pt x="27" y="1386"/>
                </a:lnTo>
                <a:lnTo>
                  <a:pt x="27" y="1376"/>
                </a:lnTo>
                <a:lnTo>
                  <a:pt x="27" y="1366"/>
                </a:lnTo>
                <a:lnTo>
                  <a:pt x="29" y="1355"/>
                </a:lnTo>
                <a:lnTo>
                  <a:pt x="32" y="1355"/>
                </a:lnTo>
                <a:lnTo>
                  <a:pt x="34" y="1351"/>
                </a:lnTo>
                <a:lnTo>
                  <a:pt x="34" y="1347"/>
                </a:lnTo>
                <a:lnTo>
                  <a:pt x="36" y="1344"/>
                </a:lnTo>
                <a:lnTo>
                  <a:pt x="36" y="1338"/>
                </a:lnTo>
                <a:lnTo>
                  <a:pt x="23" y="1335"/>
                </a:lnTo>
                <a:lnTo>
                  <a:pt x="20" y="1322"/>
                </a:lnTo>
                <a:lnTo>
                  <a:pt x="14" y="1311"/>
                </a:lnTo>
                <a:lnTo>
                  <a:pt x="7" y="1302"/>
                </a:lnTo>
                <a:lnTo>
                  <a:pt x="3" y="1291"/>
                </a:lnTo>
                <a:lnTo>
                  <a:pt x="0" y="1275"/>
                </a:lnTo>
                <a:lnTo>
                  <a:pt x="14" y="1264"/>
                </a:lnTo>
                <a:lnTo>
                  <a:pt x="27" y="1251"/>
                </a:lnTo>
                <a:lnTo>
                  <a:pt x="36" y="1235"/>
                </a:lnTo>
                <a:lnTo>
                  <a:pt x="40" y="1235"/>
                </a:lnTo>
                <a:lnTo>
                  <a:pt x="43" y="1209"/>
                </a:lnTo>
                <a:lnTo>
                  <a:pt x="49" y="1209"/>
                </a:lnTo>
                <a:lnTo>
                  <a:pt x="52" y="1166"/>
                </a:lnTo>
                <a:lnTo>
                  <a:pt x="60" y="1162"/>
                </a:lnTo>
                <a:lnTo>
                  <a:pt x="63" y="1142"/>
                </a:lnTo>
                <a:lnTo>
                  <a:pt x="69" y="1142"/>
                </a:lnTo>
                <a:lnTo>
                  <a:pt x="69" y="1135"/>
                </a:lnTo>
                <a:lnTo>
                  <a:pt x="72" y="1135"/>
                </a:lnTo>
                <a:lnTo>
                  <a:pt x="78" y="1113"/>
                </a:lnTo>
                <a:lnTo>
                  <a:pt x="76" y="1089"/>
                </a:lnTo>
                <a:lnTo>
                  <a:pt x="72" y="1066"/>
                </a:lnTo>
                <a:lnTo>
                  <a:pt x="72" y="1049"/>
                </a:lnTo>
                <a:lnTo>
                  <a:pt x="56" y="1038"/>
                </a:lnTo>
                <a:lnTo>
                  <a:pt x="60" y="1002"/>
                </a:lnTo>
                <a:lnTo>
                  <a:pt x="63" y="1002"/>
                </a:lnTo>
                <a:lnTo>
                  <a:pt x="63" y="995"/>
                </a:lnTo>
                <a:lnTo>
                  <a:pt x="69" y="995"/>
                </a:lnTo>
                <a:lnTo>
                  <a:pt x="69" y="982"/>
                </a:lnTo>
                <a:lnTo>
                  <a:pt x="67" y="971"/>
                </a:lnTo>
                <a:lnTo>
                  <a:pt x="63" y="962"/>
                </a:lnTo>
                <a:lnTo>
                  <a:pt x="52" y="962"/>
                </a:lnTo>
                <a:lnTo>
                  <a:pt x="52" y="955"/>
                </a:lnTo>
                <a:lnTo>
                  <a:pt x="51" y="956"/>
                </a:lnTo>
                <a:lnTo>
                  <a:pt x="49" y="956"/>
                </a:lnTo>
                <a:lnTo>
                  <a:pt x="49" y="956"/>
                </a:lnTo>
                <a:lnTo>
                  <a:pt x="49" y="958"/>
                </a:lnTo>
                <a:lnTo>
                  <a:pt x="49" y="958"/>
                </a:lnTo>
                <a:lnTo>
                  <a:pt x="49" y="962"/>
                </a:lnTo>
                <a:lnTo>
                  <a:pt x="23" y="962"/>
                </a:lnTo>
                <a:lnTo>
                  <a:pt x="29" y="902"/>
                </a:lnTo>
                <a:lnTo>
                  <a:pt x="36" y="902"/>
                </a:lnTo>
                <a:lnTo>
                  <a:pt x="36" y="871"/>
                </a:lnTo>
                <a:lnTo>
                  <a:pt x="63" y="849"/>
                </a:lnTo>
                <a:lnTo>
                  <a:pt x="69" y="831"/>
                </a:lnTo>
                <a:lnTo>
                  <a:pt x="72" y="831"/>
                </a:lnTo>
                <a:lnTo>
                  <a:pt x="76" y="815"/>
                </a:lnTo>
                <a:lnTo>
                  <a:pt x="80" y="815"/>
                </a:lnTo>
                <a:lnTo>
                  <a:pt x="80" y="802"/>
                </a:lnTo>
                <a:lnTo>
                  <a:pt x="89" y="798"/>
                </a:lnTo>
                <a:lnTo>
                  <a:pt x="92" y="769"/>
                </a:lnTo>
                <a:lnTo>
                  <a:pt x="92" y="769"/>
                </a:lnTo>
                <a:lnTo>
                  <a:pt x="94" y="767"/>
                </a:lnTo>
                <a:lnTo>
                  <a:pt x="96" y="767"/>
                </a:lnTo>
                <a:lnTo>
                  <a:pt x="98" y="766"/>
                </a:lnTo>
                <a:lnTo>
                  <a:pt x="98" y="764"/>
                </a:lnTo>
                <a:lnTo>
                  <a:pt x="100" y="758"/>
                </a:lnTo>
                <a:lnTo>
                  <a:pt x="109" y="758"/>
                </a:lnTo>
                <a:lnTo>
                  <a:pt x="149" y="715"/>
                </a:lnTo>
                <a:lnTo>
                  <a:pt x="156" y="709"/>
                </a:lnTo>
                <a:lnTo>
                  <a:pt x="156" y="675"/>
                </a:lnTo>
                <a:lnTo>
                  <a:pt x="160" y="675"/>
                </a:lnTo>
                <a:lnTo>
                  <a:pt x="163" y="658"/>
                </a:lnTo>
                <a:lnTo>
                  <a:pt x="172" y="655"/>
                </a:lnTo>
                <a:lnTo>
                  <a:pt x="172" y="646"/>
                </a:lnTo>
                <a:lnTo>
                  <a:pt x="176" y="646"/>
                </a:lnTo>
                <a:lnTo>
                  <a:pt x="176" y="629"/>
                </a:lnTo>
                <a:lnTo>
                  <a:pt x="180" y="629"/>
                </a:lnTo>
                <a:lnTo>
                  <a:pt x="183" y="626"/>
                </a:lnTo>
                <a:lnTo>
                  <a:pt x="187" y="624"/>
                </a:lnTo>
                <a:lnTo>
                  <a:pt x="191" y="624"/>
                </a:lnTo>
                <a:lnTo>
                  <a:pt x="194" y="624"/>
                </a:lnTo>
                <a:lnTo>
                  <a:pt x="196" y="624"/>
                </a:lnTo>
                <a:lnTo>
                  <a:pt x="200" y="624"/>
                </a:lnTo>
                <a:lnTo>
                  <a:pt x="203" y="622"/>
                </a:lnTo>
                <a:lnTo>
                  <a:pt x="212" y="611"/>
                </a:lnTo>
                <a:lnTo>
                  <a:pt x="220" y="611"/>
                </a:lnTo>
                <a:lnTo>
                  <a:pt x="223" y="602"/>
                </a:lnTo>
                <a:lnTo>
                  <a:pt x="229" y="602"/>
                </a:lnTo>
                <a:lnTo>
                  <a:pt x="229" y="595"/>
                </a:lnTo>
                <a:lnTo>
                  <a:pt x="236" y="589"/>
                </a:lnTo>
                <a:lnTo>
                  <a:pt x="236" y="582"/>
                </a:lnTo>
                <a:lnTo>
                  <a:pt x="243" y="578"/>
                </a:lnTo>
                <a:lnTo>
                  <a:pt x="243" y="558"/>
                </a:lnTo>
                <a:lnTo>
                  <a:pt x="249" y="558"/>
                </a:lnTo>
                <a:lnTo>
                  <a:pt x="251" y="555"/>
                </a:lnTo>
                <a:lnTo>
                  <a:pt x="252" y="551"/>
                </a:lnTo>
                <a:lnTo>
                  <a:pt x="254" y="549"/>
                </a:lnTo>
                <a:lnTo>
                  <a:pt x="254" y="544"/>
                </a:lnTo>
                <a:lnTo>
                  <a:pt x="256" y="538"/>
                </a:lnTo>
                <a:lnTo>
                  <a:pt x="280" y="531"/>
                </a:lnTo>
                <a:lnTo>
                  <a:pt x="280" y="526"/>
                </a:lnTo>
                <a:lnTo>
                  <a:pt x="320" y="522"/>
                </a:lnTo>
                <a:lnTo>
                  <a:pt x="320" y="518"/>
                </a:lnTo>
                <a:lnTo>
                  <a:pt x="329" y="518"/>
                </a:lnTo>
                <a:lnTo>
                  <a:pt x="329" y="515"/>
                </a:lnTo>
                <a:lnTo>
                  <a:pt x="349" y="509"/>
                </a:lnTo>
                <a:lnTo>
                  <a:pt x="372" y="482"/>
                </a:lnTo>
                <a:lnTo>
                  <a:pt x="389" y="478"/>
                </a:lnTo>
                <a:lnTo>
                  <a:pt x="443" y="415"/>
                </a:lnTo>
                <a:lnTo>
                  <a:pt x="441" y="398"/>
                </a:lnTo>
                <a:lnTo>
                  <a:pt x="436" y="380"/>
                </a:lnTo>
                <a:lnTo>
                  <a:pt x="434" y="362"/>
                </a:lnTo>
                <a:lnTo>
                  <a:pt x="436" y="342"/>
                </a:lnTo>
                <a:lnTo>
                  <a:pt x="445" y="320"/>
                </a:lnTo>
                <a:lnTo>
                  <a:pt x="460" y="302"/>
                </a:lnTo>
                <a:lnTo>
                  <a:pt x="472" y="295"/>
                </a:lnTo>
                <a:lnTo>
                  <a:pt x="472" y="271"/>
                </a:lnTo>
                <a:lnTo>
                  <a:pt x="476" y="271"/>
                </a:lnTo>
                <a:lnTo>
                  <a:pt x="496" y="246"/>
                </a:lnTo>
                <a:lnTo>
                  <a:pt x="503" y="246"/>
                </a:lnTo>
                <a:lnTo>
                  <a:pt x="520" y="226"/>
                </a:lnTo>
                <a:lnTo>
                  <a:pt x="529" y="226"/>
                </a:lnTo>
                <a:lnTo>
                  <a:pt x="529" y="222"/>
                </a:lnTo>
                <a:lnTo>
                  <a:pt x="536" y="222"/>
                </a:lnTo>
                <a:lnTo>
                  <a:pt x="536" y="218"/>
                </a:lnTo>
                <a:lnTo>
                  <a:pt x="549" y="218"/>
                </a:lnTo>
                <a:lnTo>
                  <a:pt x="549" y="215"/>
                </a:lnTo>
                <a:lnTo>
                  <a:pt x="563" y="209"/>
                </a:lnTo>
                <a:lnTo>
                  <a:pt x="563" y="206"/>
                </a:lnTo>
                <a:lnTo>
                  <a:pt x="583" y="202"/>
                </a:lnTo>
                <a:lnTo>
                  <a:pt x="589" y="195"/>
                </a:lnTo>
                <a:lnTo>
                  <a:pt x="596" y="195"/>
                </a:lnTo>
                <a:lnTo>
                  <a:pt x="603" y="182"/>
                </a:lnTo>
                <a:lnTo>
                  <a:pt x="609" y="182"/>
                </a:lnTo>
                <a:lnTo>
                  <a:pt x="609" y="175"/>
                </a:lnTo>
                <a:lnTo>
                  <a:pt x="620" y="166"/>
                </a:lnTo>
                <a:lnTo>
                  <a:pt x="620" y="158"/>
                </a:lnTo>
                <a:lnTo>
                  <a:pt x="623" y="158"/>
                </a:lnTo>
                <a:lnTo>
                  <a:pt x="623" y="149"/>
                </a:lnTo>
                <a:lnTo>
                  <a:pt x="629" y="149"/>
                </a:lnTo>
                <a:lnTo>
                  <a:pt x="629" y="142"/>
                </a:lnTo>
                <a:lnTo>
                  <a:pt x="632" y="142"/>
                </a:lnTo>
                <a:lnTo>
                  <a:pt x="632" y="135"/>
                </a:lnTo>
                <a:lnTo>
                  <a:pt x="640" y="131"/>
                </a:lnTo>
                <a:lnTo>
                  <a:pt x="640" y="122"/>
                </a:lnTo>
                <a:lnTo>
                  <a:pt x="643" y="122"/>
                </a:lnTo>
                <a:lnTo>
                  <a:pt x="643" y="115"/>
                </a:lnTo>
                <a:lnTo>
                  <a:pt x="649" y="115"/>
                </a:lnTo>
                <a:lnTo>
                  <a:pt x="649" y="106"/>
                </a:lnTo>
                <a:lnTo>
                  <a:pt x="652" y="106"/>
                </a:lnTo>
                <a:lnTo>
                  <a:pt x="652" y="98"/>
                </a:lnTo>
                <a:lnTo>
                  <a:pt x="656" y="98"/>
                </a:lnTo>
                <a:lnTo>
                  <a:pt x="660" y="86"/>
                </a:lnTo>
                <a:lnTo>
                  <a:pt x="700" y="82"/>
                </a:lnTo>
                <a:lnTo>
                  <a:pt x="705" y="93"/>
                </a:lnTo>
                <a:lnTo>
                  <a:pt x="712" y="106"/>
                </a:lnTo>
                <a:lnTo>
                  <a:pt x="720" y="115"/>
                </a:lnTo>
                <a:lnTo>
                  <a:pt x="723" y="116"/>
                </a:lnTo>
                <a:lnTo>
                  <a:pt x="725" y="116"/>
                </a:lnTo>
                <a:lnTo>
                  <a:pt x="729" y="116"/>
                </a:lnTo>
                <a:lnTo>
                  <a:pt x="731" y="118"/>
                </a:lnTo>
                <a:lnTo>
                  <a:pt x="732" y="118"/>
                </a:lnTo>
                <a:lnTo>
                  <a:pt x="736" y="122"/>
                </a:lnTo>
                <a:lnTo>
                  <a:pt x="776" y="118"/>
                </a:lnTo>
                <a:lnTo>
                  <a:pt x="776" y="122"/>
                </a:lnTo>
                <a:lnTo>
                  <a:pt x="792" y="122"/>
                </a:lnTo>
                <a:lnTo>
                  <a:pt x="796" y="115"/>
                </a:lnTo>
                <a:lnTo>
                  <a:pt x="811" y="111"/>
                </a:lnTo>
                <a:lnTo>
                  <a:pt x="829" y="111"/>
                </a:lnTo>
                <a:lnTo>
                  <a:pt x="831" y="113"/>
                </a:lnTo>
                <a:lnTo>
                  <a:pt x="832" y="116"/>
                </a:lnTo>
                <a:lnTo>
                  <a:pt x="832" y="118"/>
                </a:lnTo>
                <a:lnTo>
                  <a:pt x="834" y="122"/>
                </a:lnTo>
                <a:lnTo>
                  <a:pt x="836" y="126"/>
                </a:lnTo>
                <a:lnTo>
                  <a:pt x="856" y="124"/>
                </a:lnTo>
                <a:lnTo>
                  <a:pt x="872" y="120"/>
                </a:lnTo>
                <a:lnTo>
                  <a:pt x="889" y="115"/>
                </a:lnTo>
                <a:lnTo>
                  <a:pt x="891" y="109"/>
                </a:lnTo>
                <a:lnTo>
                  <a:pt x="894" y="107"/>
                </a:lnTo>
                <a:lnTo>
                  <a:pt x="896" y="104"/>
                </a:lnTo>
                <a:lnTo>
                  <a:pt x="898" y="100"/>
                </a:lnTo>
                <a:lnTo>
                  <a:pt x="900" y="95"/>
                </a:lnTo>
                <a:lnTo>
                  <a:pt x="916" y="91"/>
                </a:lnTo>
                <a:lnTo>
                  <a:pt x="932" y="86"/>
                </a:lnTo>
                <a:lnTo>
                  <a:pt x="932" y="82"/>
                </a:lnTo>
                <a:lnTo>
                  <a:pt x="960" y="82"/>
                </a:lnTo>
                <a:lnTo>
                  <a:pt x="972" y="66"/>
                </a:lnTo>
                <a:lnTo>
                  <a:pt x="983" y="66"/>
                </a:lnTo>
                <a:lnTo>
                  <a:pt x="992" y="55"/>
                </a:lnTo>
                <a:lnTo>
                  <a:pt x="1012" y="55"/>
                </a:lnTo>
                <a:lnTo>
                  <a:pt x="1012" y="51"/>
                </a:lnTo>
                <a:lnTo>
                  <a:pt x="1023" y="51"/>
                </a:lnTo>
                <a:lnTo>
                  <a:pt x="1023" y="46"/>
                </a:lnTo>
                <a:lnTo>
                  <a:pt x="1032" y="46"/>
                </a:lnTo>
                <a:lnTo>
                  <a:pt x="1032" y="42"/>
                </a:lnTo>
                <a:lnTo>
                  <a:pt x="1096" y="42"/>
                </a:lnTo>
                <a:lnTo>
                  <a:pt x="1103" y="29"/>
                </a:lnTo>
                <a:lnTo>
                  <a:pt x="1209" y="26"/>
                </a:lnTo>
                <a:lnTo>
                  <a:pt x="1249" y="35"/>
                </a:lnTo>
                <a:lnTo>
                  <a:pt x="1249" y="29"/>
                </a:lnTo>
                <a:lnTo>
                  <a:pt x="1269" y="29"/>
                </a:lnTo>
                <a:lnTo>
                  <a:pt x="1272" y="22"/>
                </a:lnTo>
                <a:lnTo>
                  <a:pt x="1289" y="16"/>
                </a:lnTo>
                <a:lnTo>
                  <a:pt x="1312" y="15"/>
                </a:lnTo>
                <a:lnTo>
                  <a:pt x="1316" y="26"/>
                </a:lnTo>
                <a:lnTo>
                  <a:pt x="1320" y="26"/>
                </a:lnTo>
                <a:lnTo>
                  <a:pt x="1323" y="24"/>
                </a:lnTo>
                <a:lnTo>
                  <a:pt x="1325" y="24"/>
                </a:lnTo>
                <a:lnTo>
                  <a:pt x="1325" y="22"/>
                </a:lnTo>
                <a:lnTo>
                  <a:pt x="1327" y="18"/>
                </a:lnTo>
                <a:lnTo>
                  <a:pt x="1329" y="15"/>
                </a:lnTo>
                <a:lnTo>
                  <a:pt x="1356" y="15"/>
                </a:lnTo>
                <a:lnTo>
                  <a:pt x="1356" y="18"/>
                </a:lnTo>
                <a:lnTo>
                  <a:pt x="1365" y="22"/>
                </a:lnTo>
                <a:lnTo>
                  <a:pt x="1380" y="26"/>
                </a:lnTo>
                <a:lnTo>
                  <a:pt x="1394" y="27"/>
                </a:lnTo>
                <a:lnTo>
                  <a:pt x="1409" y="26"/>
                </a:lnTo>
                <a:lnTo>
                  <a:pt x="1412" y="18"/>
                </a:lnTo>
                <a:lnTo>
                  <a:pt x="1436" y="15"/>
                </a:lnTo>
                <a:lnTo>
                  <a:pt x="1436" y="9"/>
                </a:lnTo>
                <a:lnTo>
                  <a:pt x="1443" y="7"/>
                </a:lnTo>
                <a:lnTo>
                  <a:pt x="1456" y="4"/>
                </a:lnTo>
                <a:lnTo>
                  <a:pt x="1469" y="0"/>
                </a:lnTo>
                <a:close/>
              </a:path>
            </a:pathLst>
          </a:custGeom>
          <a:solidFill>
            <a:schemeClr val="bg1">
              <a:lumMod val="85000"/>
              <a:alpha val="60000"/>
            </a:schemeClr>
          </a:solidFill>
          <a:ln w="3175"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29" name="Oval 28"/>
          <p:cNvSpPr/>
          <p:nvPr/>
        </p:nvSpPr>
        <p:spPr>
          <a:xfrm>
            <a:off x="1763688" y="2602396"/>
            <a:ext cx="798056" cy="798056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3359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27455" y="4052871"/>
            <a:ext cx="302443" cy="523402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9" name="Rectangle 18"/>
          <p:cNvSpPr/>
          <p:nvPr/>
        </p:nvSpPr>
        <p:spPr>
          <a:xfrm>
            <a:off x="806781" y="4059122"/>
            <a:ext cx="643030" cy="51090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0" name="Group 9"/>
          <p:cNvGrpSpPr/>
          <p:nvPr/>
        </p:nvGrpSpPr>
        <p:grpSpPr>
          <a:xfrm>
            <a:off x="1583880" y="3954518"/>
            <a:ext cx="1209506" cy="720109"/>
            <a:chOff x="1472558" y="998559"/>
            <a:chExt cx="2765965" cy="720109"/>
          </a:xfrm>
        </p:grpSpPr>
        <p:sp>
          <p:nvSpPr>
            <p:cNvPr id="11" name="TextBox 10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363967" y="3954518"/>
            <a:ext cx="1209506" cy="720109"/>
            <a:chOff x="1472558" y="998559"/>
            <a:chExt cx="2765965" cy="720109"/>
          </a:xfrm>
        </p:grpSpPr>
        <p:sp>
          <p:nvSpPr>
            <p:cNvPr id="14" name="TextBox 13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" name="Trapezoid 13"/>
          <p:cNvSpPr/>
          <p:nvPr/>
        </p:nvSpPr>
        <p:spPr>
          <a:xfrm>
            <a:off x="6627812" y="4092352"/>
            <a:ext cx="525618" cy="444441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7" name="Rounded Rectangle 25"/>
          <p:cNvSpPr/>
          <p:nvPr/>
        </p:nvSpPr>
        <p:spPr>
          <a:xfrm>
            <a:off x="4707542" y="4003386"/>
            <a:ext cx="442626" cy="622373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8" name="Group 17"/>
          <p:cNvGrpSpPr/>
          <p:nvPr/>
        </p:nvGrpSpPr>
        <p:grpSpPr>
          <a:xfrm>
            <a:off x="5284237" y="3954518"/>
            <a:ext cx="1209506" cy="720109"/>
            <a:chOff x="1472558" y="998559"/>
            <a:chExt cx="2765965" cy="720109"/>
          </a:xfrm>
        </p:grpSpPr>
        <p:sp>
          <p:nvSpPr>
            <p:cNvPr id="19" name="TextBox 18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287501" y="3954518"/>
            <a:ext cx="1209506" cy="720109"/>
            <a:chOff x="1472558" y="998559"/>
            <a:chExt cx="2765965" cy="720109"/>
          </a:xfrm>
        </p:grpSpPr>
        <p:sp>
          <p:nvSpPr>
            <p:cNvPr id="22" name="TextBox 21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latinLnBrk="0">
                <a:defRPr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Replaced with your own text.  </a:t>
              </a:r>
              <a:endParaRPr lang="en-JM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626E100C-233B-497B-9C39-B9ADAA6C2763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24" name="그림 개체 틀 23">
            <a:extLst>
              <a:ext uri="{FF2B5EF4-FFF2-40B4-BE49-F238E27FC236}">
                <a16:creationId xmlns:a16="http://schemas.microsoft.com/office/drawing/2014/main" id="{4AE750FB-9152-4FED-B510-3180054C8866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20856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237821" y="1939204"/>
            <a:ext cx="631153" cy="1662297"/>
            <a:chOff x="798294" y="1135284"/>
            <a:chExt cx="1366873" cy="3600000"/>
          </a:xfrm>
          <a:solidFill>
            <a:schemeClr val="accent1"/>
          </a:solidFill>
        </p:grpSpPr>
        <p:sp>
          <p:nvSpPr>
            <p:cNvPr id="7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250197" y="1939204"/>
            <a:ext cx="631153" cy="1662297"/>
            <a:chOff x="798294" y="1135284"/>
            <a:chExt cx="1366873" cy="3600000"/>
          </a:xfrm>
        </p:grpSpPr>
        <p:sp>
          <p:nvSpPr>
            <p:cNvPr id="18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0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Round Same Side Corner Rectangle 8"/>
            <p:cNvSpPr>
              <a:spLocks noChangeAspect="1"/>
            </p:cNvSpPr>
            <p:nvPr/>
          </p:nvSpPr>
          <p:spPr>
            <a:xfrm>
              <a:off x="1096014" y="4015285"/>
              <a:ext cx="760767" cy="360001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Round Same Side Corner Rectangle 8"/>
            <p:cNvSpPr>
              <a:spLocks noChangeAspect="1"/>
            </p:cNvSpPr>
            <p:nvPr/>
          </p:nvSpPr>
          <p:spPr>
            <a:xfrm>
              <a:off x="1095431" y="4375283"/>
              <a:ext cx="760274" cy="360001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244009" y="1939204"/>
            <a:ext cx="631153" cy="1662297"/>
            <a:chOff x="798294" y="1135284"/>
            <a:chExt cx="1366873" cy="3600000"/>
          </a:xfrm>
          <a:solidFill>
            <a:srgbClr val="0DD2D9"/>
          </a:solidFill>
        </p:grpSpPr>
        <p:sp>
          <p:nvSpPr>
            <p:cNvPr id="29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56385" y="1939204"/>
            <a:ext cx="631153" cy="1662297"/>
            <a:chOff x="798294" y="1135284"/>
            <a:chExt cx="1366873" cy="3600000"/>
          </a:xfrm>
        </p:grpSpPr>
        <p:sp>
          <p:nvSpPr>
            <p:cNvPr id="40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1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7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8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9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262573" y="1939204"/>
            <a:ext cx="631153" cy="1662297"/>
            <a:chOff x="798294" y="1135284"/>
            <a:chExt cx="1366873" cy="3600000"/>
          </a:xfrm>
        </p:grpSpPr>
        <p:sp>
          <p:nvSpPr>
            <p:cNvPr id="51" name="Round Same Side Corner Rectangle 8"/>
            <p:cNvSpPr>
              <a:spLocks noChangeAspect="1"/>
            </p:cNvSpPr>
            <p:nvPr/>
          </p:nvSpPr>
          <p:spPr>
            <a:xfrm>
              <a:off x="1172247" y="1135284"/>
              <a:ext cx="618968" cy="360000"/>
            </a:xfrm>
            <a:custGeom>
              <a:avLst/>
              <a:gdLst/>
              <a:ahLst/>
              <a:cxnLst/>
              <a:rect l="l" t="t" r="r" b="b"/>
              <a:pathLst>
                <a:path w="618968" h="360000">
                  <a:moveTo>
                    <a:pt x="309484" y="0"/>
                  </a:moveTo>
                  <a:cubicBezTo>
                    <a:pt x="480408" y="0"/>
                    <a:pt x="618968" y="138560"/>
                    <a:pt x="618968" y="309483"/>
                  </a:cubicBezTo>
                  <a:lnTo>
                    <a:pt x="613875" y="360000"/>
                  </a:lnTo>
                  <a:lnTo>
                    <a:pt x="5093" y="360000"/>
                  </a:lnTo>
                  <a:cubicBezTo>
                    <a:pt x="1413" y="343670"/>
                    <a:pt x="0" y="326742"/>
                    <a:pt x="0" y="309483"/>
                  </a:cubicBezTo>
                  <a:cubicBezTo>
                    <a:pt x="0" y="138560"/>
                    <a:pt x="138561" y="0"/>
                    <a:pt x="309484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Round Same Side Corner Rectangle 8"/>
            <p:cNvSpPr>
              <a:spLocks noChangeAspect="1"/>
            </p:cNvSpPr>
            <p:nvPr/>
          </p:nvSpPr>
          <p:spPr>
            <a:xfrm>
              <a:off x="935085" y="1495284"/>
              <a:ext cx="1093290" cy="360000"/>
            </a:xfrm>
            <a:custGeom>
              <a:avLst/>
              <a:gdLst/>
              <a:ahLst/>
              <a:cxnLst/>
              <a:rect l="l" t="t" r="r" b="b"/>
              <a:pathLst>
                <a:path w="1093290" h="360000">
                  <a:moveTo>
                    <a:pt x="120297" y="328818"/>
                  </a:moveTo>
                  <a:lnTo>
                    <a:pt x="972993" y="328818"/>
                  </a:lnTo>
                  <a:cubicBezTo>
                    <a:pt x="1016682" y="328818"/>
                    <a:pt x="1057826" y="339716"/>
                    <a:pt x="1093290" y="360000"/>
                  </a:cubicBezTo>
                  <a:lnTo>
                    <a:pt x="0" y="360000"/>
                  </a:lnTo>
                  <a:cubicBezTo>
                    <a:pt x="35464" y="339716"/>
                    <a:pt x="76608" y="328818"/>
                    <a:pt x="120297" y="328818"/>
                  </a:cubicBezTo>
                  <a:close/>
                  <a:moveTo>
                    <a:pt x="242255" y="0"/>
                  </a:moveTo>
                  <a:lnTo>
                    <a:pt x="851037" y="0"/>
                  </a:lnTo>
                  <a:cubicBezTo>
                    <a:pt x="827819" y="146975"/>
                    <a:pt x="700311" y="258967"/>
                    <a:pt x="546646" y="258967"/>
                  </a:cubicBezTo>
                  <a:cubicBezTo>
                    <a:pt x="392981" y="258967"/>
                    <a:pt x="265473" y="146975"/>
                    <a:pt x="242255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Round Same Side Corner Rectangle 8"/>
            <p:cNvSpPr>
              <a:spLocks noChangeAspect="1"/>
            </p:cNvSpPr>
            <p:nvPr/>
          </p:nvSpPr>
          <p:spPr>
            <a:xfrm>
              <a:off x="798294" y="185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36791" y="0"/>
                  </a:moveTo>
                  <a:lnTo>
                    <a:pt x="1230081" y="0"/>
                  </a:lnTo>
                  <a:cubicBezTo>
                    <a:pt x="1311706" y="42198"/>
                    <a:pt x="1366872" y="127610"/>
                    <a:pt x="1366872" y="225906"/>
                  </a:cubicBezTo>
                  <a:lnTo>
                    <a:pt x="1366872" y="360000"/>
                  </a:lnTo>
                  <a:lnTo>
                    <a:pt x="0" y="360000"/>
                  </a:lnTo>
                  <a:lnTo>
                    <a:pt x="0" y="225906"/>
                  </a:lnTo>
                  <a:cubicBezTo>
                    <a:pt x="0" y="127610"/>
                    <a:pt x="55166" y="42198"/>
                    <a:pt x="136791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4" name="Round Same Side Corner Rectangle 8"/>
            <p:cNvSpPr>
              <a:spLocks noChangeAspect="1"/>
            </p:cNvSpPr>
            <p:nvPr/>
          </p:nvSpPr>
          <p:spPr>
            <a:xfrm>
              <a:off x="798294" y="2215284"/>
              <a:ext cx="1366873" cy="360000"/>
            </a:xfrm>
            <a:custGeom>
              <a:avLst/>
              <a:gdLst/>
              <a:ahLst/>
              <a:cxnLst/>
              <a:rect l="l" t="t" r="r" b="b"/>
              <a:pathLst>
                <a:path w="1366873" h="360000">
                  <a:moveTo>
                    <a:pt x="0" y="0"/>
                  </a:moveTo>
                  <a:lnTo>
                    <a:pt x="1366872" y="0"/>
                  </a:lnTo>
                  <a:lnTo>
                    <a:pt x="1366872" y="106805"/>
                  </a:lnTo>
                  <a:lnTo>
                    <a:pt x="1366873" y="106805"/>
                  </a:lnTo>
                  <a:lnTo>
                    <a:pt x="1366873" y="360000"/>
                  </a:lnTo>
                  <a:lnTo>
                    <a:pt x="1102603" y="360000"/>
                  </a:lnTo>
                  <a:lnTo>
                    <a:pt x="1102603" y="195949"/>
                  </a:lnTo>
                  <a:lnTo>
                    <a:pt x="1063282" y="195949"/>
                  </a:lnTo>
                  <a:lnTo>
                    <a:pt x="1062792" y="360000"/>
                  </a:lnTo>
                  <a:lnTo>
                    <a:pt x="303100" y="360000"/>
                  </a:lnTo>
                  <a:cubicBezTo>
                    <a:pt x="303263" y="305317"/>
                    <a:pt x="303426" y="250633"/>
                    <a:pt x="303590" y="195949"/>
                  </a:cubicBezTo>
                  <a:lnTo>
                    <a:pt x="264271" y="195949"/>
                  </a:lnTo>
                  <a:lnTo>
                    <a:pt x="264271" y="360000"/>
                  </a:lnTo>
                  <a:lnTo>
                    <a:pt x="1" y="360000"/>
                  </a:lnTo>
                  <a:lnTo>
                    <a:pt x="1" y="195949"/>
                  </a:lnTo>
                  <a:lnTo>
                    <a:pt x="0" y="19594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Round Same Side Corner Rectangle 8"/>
            <p:cNvSpPr>
              <a:spLocks noChangeAspect="1"/>
            </p:cNvSpPr>
            <p:nvPr/>
          </p:nvSpPr>
          <p:spPr>
            <a:xfrm>
              <a:off x="798295" y="257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360000"/>
                  </a:lnTo>
                  <a:lnTo>
                    <a:pt x="1102602" y="360000"/>
                  </a:lnTo>
                  <a:close/>
                  <a:moveTo>
                    <a:pt x="303099" y="0"/>
                  </a:moveTo>
                  <a:lnTo>
                    <a:pt x="1062791" y="0"/>
                  </a:lnTo>
                  <a:lnTo>
                    <a:pt x="1061715" y="360000"/>
                  </a:lnTo>
                  <a:lnTo>
                    <a:pt x="302023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" name="Round Same Side Corner Rectangle 8"/>
            <p:cNvSpPr>
              <a:spLocks noChangeAspect="1"/>
            </p:cNvSpPr>
            <p:nvPr/>
          </p:nvSpPr>
          <p:spPr>
            <a:xfrm>
              <a:off x="798295" y="2935284"/>
              <a:ext cx="1366872" cy="360000"/>
            </a:xfrm>
            <a:custGeom>
              <a:avLst/>
              <a:gdLst/>
              <a:ahLst/>
              <a:cxnLst/>
              <a:rect l="l" t="t" r="r" b="b"/>
              <a:pathLst>
                <a:path w="1366872" h="360000">
                  <a:moveTo>
                    <a:pt x="1102602" y="0"/>
                  </a:moveTo>
                  <a:lnTo>
                    <a:pt x="1366872" y="0"/>
                  </a:lnTo>
                  <a:lnTo>
                    <a:pt x="1366872" y="93634"/>
                  </a:lnTo>
                  <a:cubicBezTo>
                    <a:pt x="1366872" y="166610"/>
                    <a:pt x="1307713" y="225768"/>
                    <a:pt x="1234737" y="225768"/>
                  </a:cubicBezTo>
                  <a:cubicBezTo>
                    <a:pt x="1161761" y="225768"/>
                    <a:pt x="1102602" y="166610"/>
                    <a:pt x="1102602" y="93634"/>
                  </a:cubicBezTo>
                  <a:close/>
                  <a:moveTo>
                    <a:pt x="302023" y="0"/>
                  </a:moveTo>
                  <a:lnTo>
                    <a:pt x="1061715" y="0"/>
                  </a:lnTo>
                  <a:lnTo>
                    <a:pt x="1060639" y="360000"/>
                  </a:lnTo>
                  <a:lnTo>
                    <a:pt x="726527" y="360000"/>
                  </a:lnTo>
                  <a:lnTo>
                    <a:pt x="726527" y="314913"/>
                  </a:lnTo>
                  <a:lnTo>
                    <a:pt x="627437" y="314913"/>
                  </a:lnTo>
                  <a:lnTo>
                    <a:pt x="627437" y="360000"/>
                  </a:lnTo>
                  <a:lnTo>
                    <a:pt x="300947" y="360000"/>
                  </a:lnTo>
                  <a:close/>
                  <a:moveTo>
                    <a:pt x="0" y="0"/>
                  </a:moveTo>
                  <a:lnTo>
                    <a:pt x="264270" y="0"/>
                  </a:lnTo>
                  <a:lnTo>
                    <a:pt x="264270" y="93634"/>
                  </a:lnTo>
                  <a:cubicBezTo>
                    <a:pt x="264270" y="166610"/>
                    <a:pt x="205112" y="225768"/>
                    <a:pt x="132135" y="225768"/>
                  </a:cubicBezTo>
                  <a:cubicBezTo>
                    <a:pt x="59159" y="225768"/>
                    <a:pt x="0" y="166610"/>
                    <a:pt x="0" y="936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7" name="Round Same Side Corner Rectangle 8"/>
            <p:cNvSpPr>
              <a:spLocks noChangeAspect="1"/>
            </p:cNvSpPr>
            <p:nvPr/>
          </p:nvSpPr>
          <p:spPr>
            <a:xfrm>
              <a:off x="1098166" y="329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6656" y="0"/>
                  </a:moveTo>
                  <a:lnTo>
                    <a:pt x="760768" y="0"/>
                  </a:lnTo>
                  <a:lnTo>
                    <a:pt x="759691" y="360000"/>
                  </a:lnTo>
                  <a:lnTo>
                    <a:pt x="426656" y="360000"/>
                  </a:lnTo>
                  <a:close/>
                  <a:moveTo>
                    <a:pt x="1076" y="0"/>
                  </a:moveTo>
                  <a:lnTo>
                    <a:pt x="327566" y="0"/>
                  </a:lnTo>
                  <a:lnTo>
                    <a:pt x="327566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8" name="Round Same Side Corner Rectangle 8"/>
            <p:cNvSpPr>
              <a:spLocks noChangeAspect="1"/>
            </p:cNvSpPr>
            <p:nvPr/>
          </p:nvSpPr>
          <p:spPr>
            <a:xfrm>
              <a:off x="1097090" y="3655284"/>
              <a:ext cx="760767" cy="360000"/>
            </a:xfrm>
            <a:custGeom>
              <a:avLst/>
              <a:gdLst/>
              <a:ahLst/>
              <a:cxnLst/>
              <a:rect l="l" t="t" r="r" b="b"/>
              <a:pathLst>
                <a:path w="760767" h="360000">
                  <a:moveTo>
                    <a:pt x="427732" y="0"/>
                  </a:moveTo>
                  <a:lnTo>
                    <a:pt x="760767" y="0"/>
                  </a:lnTo>
                  <a:lnTo>
                    <a:pt x="759691" y="360000"/>
                  </a:lnTo>
                  <a:lnTo>
                    <a:pt x="427732" y="360000"/>
                  </a:lnTo>
                  <a:close/>
                  <a:moveTo>
                    <a:pt x="1076" y="0"/>
                  </a:moveTo>
                  <a:lnTo>
                    <a:pt x="328642" y="0"/>
                  </a:lnTo>
                  <a:lnTo>
                    <a:pt x="32864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Round Same Side Corner Rectangle 8"/>
            <p:cNvSpPr>
              <a:spLocks noChangeAspect="1"/>
            </p:cNvSpPr>
            <p:nvPr/>
          </p:nvSpPr>
          <p:spPr>
            <a:xfrm>
              <a:off x="1096013" y="4015284"/>
              <a:ext cx="760768" cy="360000"/>
            </a:xfrm>
            <a:custGeom>
              <a:avLst/>
              <a:gdLst/>
              <a:ahLst/>
              <a:cxnLst/>
              <a:rect l="l" t="t" r="r" b="b"/>
              <a:pathLst>
                <a:path w="760768" h="360000">
                  <a:moveTo>
                    <a:pt x="428809" y="0"/>
                  </a:moveTo>
                  <a:lnTo>
                    <a:pt x="760768" y="0"/>
                  </a:lnTo>
                  <a:lnTo>
                    <a:pt x="759692" y="360000"/>
                  </a:lnTo>
                  <a:lnTo>
                    <a:pt x="428809" y="360000"/>
                  </a:lnTo>
                  <a:close/>
                  <a:moveTo>
                    <a:pt x="1077" y="0"/>
                  </a:moveTo>
                  <a:lnTo>
                    <a:pt x="329719" y="0"/>
                  </a:lnTo>
                  <a:lnTo>
                    <a:pt x="329719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Round Same Side Corner Rectangle 8"/>
            <p:cNvSpPr>
              <a:spLocks noChangeAspect="1"/>
            </p:cNvSpPr>
            <p:nvPr/>
          </p:nvSpPr>
          <p:spPr>
            <a:xfrm>
              <a:off x="1095431" y="4375284"/>
              <a:ext cx="760274" cy="360000"/>
            </a:xfrm>
            <a:custGeom>
              <a:avLst/>
              <a:gdLst/>
              <a:ahLst/>
              <a:cxnLst/>
              <a:rect l="l" t="t" r="r" b="b"/>
              <a:pathLst>
                <a:path w="760274" h="360000">
                  <a:moveTo>
                    <a:pt x="429391" y="0"/>
                  </a:moveTo>
                  <a:lnTo>
                    <a:pt x="760274" y="0"/>
                  </a:lnTo>
                  <a:cubicBezTo>
                    <a:pt x="760080" y="64950"/>
                    <a:pt x="759886" y="129900"/>
                    <a:pt x="759692" y="194850"/>
                  </a:cubicBezTo>
                  <a:cubicBezTo>
                    <a:pt x="759692" y="286060"/>
                    <a:pt x="685751" y="360000"/>
                    <a:pt x="594541" y="360000"/>
                  </a:cubicBezTo>
                  <a:cubicBezTo>
                    <a:pt x="503331" y="360000"/>
                    <a:pt x="429391" y="286060"/>
                    <a:pt x="429391" y="194850"/>
                  </a:cubicBezTo>
                  <a:close/>
                  <a:moveTo>
                    <a:pt x="583" y="0"/>
                  </a:moveTo>
                  <a:lnTo>
                    <a:pt x="330301" y="0"/>
                  </a:lnTo>
                  <a:lnTo>
                    <a:pt x="330301" y="194849"/>
                  </a:lnTo>
                  <a:cubicBezTo>
                    <a:pt x="330301" y="286059"/>
                    <a:pt x="256361" y="359999"/>
                    <a:pt x="165151" y="359999"/>
                  </a:cubicBezTo>
                  <a:cubicBezTo>
                    <a:pt x="73941" y="359999"/>
                    <a:pt x="0" y="286059"/>
                    <a:pt x="0" y="1948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8" name="TextBox 4"/>
          <p:cNvSpPr txBox="1"/>
          <p:nvPr/>
        </p:nvSpPr>
        <p:spPr>
          <a:xfrm>
            <a:off x="5185149" y="384687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9" name="TextBox 4"/>
          <p:cNvSpPr txBox="1"/>
          <p:nvPr/>
        </p:nvSpPr>
        <p:spPr>
          <a:xfrm>
            <a:off x="3173509" y="384687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0" name="TextBox 4"/>
          <p:cNvSpPr txBox="1"/>
          <p:nvPr/>
        </p:nvSpPr>
        <p:spPr>
          <a:xfrm>
            <a:off x="4179329" y="3845648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1" name="TextBox 4"/>
          <p:cNvSpPr txBox="1"/>
          <p:nvPr/>
        </p:nvSpPr>
        <p:spPr>
          <a:xfrm>
            <a:off x="2071423" y="3846874"/>
            <a:ext cx="95825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100%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2" name="TextBox 4"/>
          <p:cNvSpPr txBox="1"/>
          <p:nvPr/>
        </p:nvSpPr>
        <p:spPr>
          <a:xfrm>
            <a:off x="6190969" y="3846874"/>
            <a:ext cx="77215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20%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28633" y="1636141"/>
            <a:ext cx="1857578" cy="2932783"/>
            <a:chOff x="803640" y="3324735"/>
            <a:chExt cx="2059657" cy="2932783"/>
          </a:xfrm>
        </p:grpSpPr>
        <p:sp>
          <p:nvSpPr>
            <p:cNvPr id="86" name="TextBox 85"/>
            <p:cNvSpPr txBox="1"/>
            <p:nvPr/>
          </p:nvSpPr>
          <p:spPr>
            <a:xfrm>
              <a:off x="803640" y="3579862"/>
              <a:ext cx="2059657" cy="267765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03640" y="33247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6957789" y="1636141"/>
            <a:ext cx="1857578" cy="2932783"/>
            <a:chOff x="803640" y="3324735"/>
            <a:chExt cx="2059657" cy="2932783"/>
          </a:xfrm>
        </p:grpSpPr>
        <p:sp>
          <p:nvSpPr>
            <p:cNvPr id="90" name="TextBox 89"/>
            <p:cNvSpPr txBox="1"/>
            <p:nvPr/>
          </p:nvSpPr>
          <p:spPr>
            <a:xfrm>
              <a:off x="803640" y="3579862"/>
              <a:ext cx="2059657" cy="267765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You can simply impress your audience and add a unique zing and appeal to your Presentations. 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803640" y="33247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328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132806" y="1419622"/>
            <a:ext cx="3746276" cy="2579265"/>
            <a:chOff x="1132806" y="1419622"/>
            <a:chExt cx="3746276" cy="2579265"/>
          </a:xfrm>
        </p:grpSpPr>
        <p:cxnSp>
          <p:nvCxnSpPr>
            <p:cNvPr id="11" name="Straight Connector 10"/>
            <p:cNvCxnSpPr>
              <a:endCxn id="6" idx="6"/>
            </p:cNvCxnSpPr>
            <p:nvPr/>
          </p:nvCxnSpPr>
          <p:spPr>
            <a:xfrm flipH="1" flipV="1">
              <a:off x="1854746" y="1779662"/>
              <a:ext cx="1256159" cy="491033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1854746" y="2270695"/>
              <a:ext cx="1256160" cy="360040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8" idx="7"/>
            </p:cNvCxnSpPr>
            <p:nvPr/>
          </p:nvCxnSpPr>
          <p:spPr>
            <a:xfrm flipH="1">
              <a:off x="2310549" y="2270695"/>
              <a:ext cx="800356" cy="1113565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9" idx="2"/>
            </p:cNvCxnSpPr>
            <p:nvPr/>
          </p:nvCxnSpPr>
          <p:spPr>
            <a:xfrm flipH="1">
              <a:off x="3110906" y="1921135"/>
              <a:ext cx="1048096" cy="300533"/>
            </a:xfrm>
            <a:prstGeom prst="line">
              <a:avLst/>
            </a:prstGeom>
            <a:ln w="254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2390825" y="1550615"/>
              <a:ext cx="1440160" cy="14401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134666" y="1419622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1132806" y="2414711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695922" y="3278807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4159002" y="1561095"/>
              <a:ext cx="720080" cy="7200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Group 25"/>
          <p:cNvGrpSpPr/>
          <p:nvPr/>
        </p:nvGrpSpPr>
        <p:grpSpPr>
          <a:xfrm flipH="1">
            <a:off x="4159002" y="2270695"/>
            <a:ext cx="3746276" cy="2579265"/>
            <a:chOff x="1132806" y="1419622"/>
            <a:chExt cx="3746276" cy="2579265"/>
          </a:xfrm>
        </p:grpSpPr>
        <p:cxnSp>
          <p:nvCxnSpPr>
            <p:cNvPr id="27" name="Straight Connector 26"/>
            <p:cNvCxnSpPr>
              <a:endCxn id="32" idx="6"/>
            </p:cNvCxnSpPr>
            <p:nvPr/>
          </p:nvCxnSpPr>
          <p:spPr>
            <a:xfrm flipH="1" flipV="1">
              <a:off x="1854746" y="1779662"/>
              <a:ext cx="1256159" cy="491033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1854746" y="2270695"/>
              <a:ext cx="1256160" cy="360040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4" idx="7"/>
            </p:cNvCxnSpPr>
            <p:nvPr/>
          </p:nvCxnSpPr>
          <p:spPr>
            <a:xfrm flipH="1">
              <a:off x="2310549" y="2270695"/>
              <a:ext cx="800356" cy="1113565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35" idx="2"/>
            </p:cNvCxnSpPr>
            <p:nvPr/>
          </p:nvCxnSpPr>
          <p:spPr>
            <a:xfrm flipH="1">
              <a:off x="3110906" y="1970162"/>
              <a:ext cx="1048096" cy="300533"/>
            </a:xfrm>
            <a:prstGeom prst="line">
              <a:avLst/>
            </a:prstGeom>
            <a:ln w="254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2390825" y="1550615"/>
              <a:ext cx="1440160" cy="144016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1134666" y="1419622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132806" y="2414711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695922" y="3278807"/>
              <a:ext cx="720080" cy="7200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4159002" y="1610122"/>
              <a:ext cx="720080" cy="7200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Rounded Rectangle 7"/>
          <p:cNvSpPr>
            <a:spLocks noChangeAspect="1"/>
          </p:cNvSpPr>
          <p:nvPr/>
        </p:nvSpPr>
        <p:spPr>
          <a:xfrm>
            <a:off x="4367515" y="2653058"/>
            <a:ext cx="303053" cy="26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Rounded Rectangle 27"/>
          <p:cNvSpPr>
            <a:spLocks noChangeAspect="1"/>
          </p:cNvSpPr>
          <p:nvPr/>
        </p:nvSpPr>
        <p:spPr>
          <a:xfrm>
            <a:off x="4389254" y="1779662"/>
            <a:ext cx="309544" cy="23777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40" name="Group 39"/>
          <p:cNvGrpSpPr/>
          <p:nvPr/>
        </p:nvGrpSpPr>
        <p:grpSpPr>
          <a:xfrm>
            <a:off x="2416002" y="1869157"/>
            <a:ext cx="1414983" cy="915016"/>
            <a:chOff x="2416002" y="1869157"/>
            <a:chExt cx="1414983" cy="915016"/>
          </a:xfrm>
        </p:grpSpPr>
        <p:sp>
          <p:nvSpPr>
            <p:cNvPr id="38" name="Rectangle 37"/>
            <p:cNvSpPr/>
            <p:nvPr/>
          </p:nvSpPr>
          <p:spPr>
            <a:xfrm>
              <a:off x="2436287" y="2137842"/>
              <a:ext cx="1394698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416002" y="1869157"/>
              <a:ext cx="141498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199360" y="2670595"/>
            <a:ext cx="1414983" cy="915016"/>
            <a:chOff x="2416002" y="1869157"/>
            <a:chExt cx="1414983" cy="915016"/>
          </a:xfrm>
        </p:grpSpPr>
        <p:sp>
          <p:nvSpPr>
            <p:cNvPr id="42" name="Rectangle 41"/>
            <p:cNvSpPr/>
            <p:nvPr/>
          </p:nvSpPr>
          <p:spPr>
            <a:xfrm>
              <a:off x="2436287" y="2137842"/>
              <a:ext cx="1394698" cy="646331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416002" y="1869157"/>
              <a:ext cx="1414983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4" name="Rectangle 30"/>
          <p:cNvSpPr>
            <a:spLocks noChangeAspect="1"/>
          </p:cNvSpPr>
          <p:nvPr/>
        </p:nvSpPr>
        <p:spPr>
          <a:xfrm>
            <a:off x="7403402" y="2486781"/>
            <a:ext cx="279951" cy="279133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5" name="Oval 7"/>
          <p:cNvSpPr>
            <a:spLocks noChangeAspect="1"/>
          </p:cNvSpPr>
          <p:nvPr/>
        </p:nvSpPr>
        <p:spPr>
          <a:xfrm>
            <a:off x="1895712" y="3489725"/>
            <a:ext cx="320500" cy="3204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6" name="Oval 21"/>
          <p:cNvSpPr>
            <a:spLocks noChangeAspect="1"/>
          </p:cNvSpPr>
          <p:nvPr/>
        </p:nvSpPr>
        <p:spPr>
          <a:xfrm>
            <a:off x="1330748" y="1643260"/>
            <a:ext cx="324195" cy="3269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Rectangle 36"/>
          <p:cNvSpPr>
            <a:spLocks noChangeAspect="1"/>
          </p:cNvSpPr>
          <p:nvPr/>
        </p:nvSpPr>
        <p:spPr>
          <a:xfrm>
            <a:off x="1347184" y="2670595"/>
            <a:ext cx="310971" cy="25994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Oval 7"/>
          <p:cNvSpPr/>
          <p:nvPr/>
        </p:nvSpPr>
        <p:spPr>
          <a:xfrm>
            <a:off x="7353650" y="3431237"/>
            <a:ext cx="388512" cy="3885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9" name="Rectangle 30"/>
          <p:cNvSpPr>
            <a:spLocks noChangeAspect="1"/>
          </p:cNvSpPr>
          <p:nvPr/>
        </p:nvSpPr>
        <p:spPr>
          <a:xfrm>
            <a:off x="6849294" y="4357508"/>
            <a:ext cx="284706" cy="283874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2422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D2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3"/>
          <p:cNvSpPr txBox="1">
            <a:spLocks/>
          </p:cNvSpPr>
          <p:nvPr/>
        </p:nvSpPr>
        <p:spPr>
          <a:xfrm>
            <a:off x="5436095" y="463658"/>
            <a:ext cx="3384376" cy="155107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Simple </a:t>
            </a:r>
            <a:r>
              <a:rPr lang="en-US" altLang="ko-KR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Portfolio Presentation Designed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88123" y="2119842"/>
            <a:ext cx="31320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5703518" y="2878832"/>
            <a:ext cx="3116954" cy="180020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This PowerPoint Template has clean and neutral design that can be adapted to any content and meets various market segments. 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1308FA1-800C-4C07-9CAF-DDD207CDA7C7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0A65DFF7-DF37-45B2-AA5A-1366440D0D02}"/>
              </a:ext>
            </a:extLst>
          </p:cNvPr>
          <p:cNvSpPr>
            <a:spLocks noGrp="1"/>
          </p:cNvSpPr>
          <p:nvPr>
            <p:ph type="pic" idx="18"/>
          </p:nvPr>
        </p:nvSpPr>
        <p:spPr/>
      </p:sp>
      <p:sp>
        <p:nvSpPr>
          <p:cNvPr id="7" name="그림 개체 틀 6">
            <a:extLst>
              <a:ext uri="{FF2B5EF4-FFF2-40B4-BE49-F238E27FC236}">
                <a16:creationId xmlns:a16="http://schemas.microsoft.com/office/drawing/2014/main" id="{03076366-1C54-48A6-96BB-28F2EF78B86D}"/>
              </a:ext>
            </a:extLst>
          </p:cNvPr>
          <p:cNvSpPr>
            <a:spLocks noGrp="1"/>
          </p:cNvSpPr>
          <p:nvPr>
            <p:ph type="pic" idx="14"/>
          </p:nvPr>
        </p:nvSpPr>
        <p:spPr/>
      </p:sp>
      <p:sp>
        <p:nvSpPr>
          <p:cNvPr id="12" name="그림 개체 틀 11">
            <a:extLst>
              <a:ext uri="{FF2B5EF4-FFF2-40B4-BE49-F238E27FC236}">
                <a16:creationId xmlns:a16="http://schemas.microsoft.com/office/drawing/2014/main" id="{650E5114-FE1D-4498-AEA4-62208A02FFE0}"/>
              </a:ext>
            </a:extLst>
          </p:cNvPr>
          <p:cNvSpPr>
            <a:spLocks noGrp="1"/>
          </p:cNvSpPr>
          <p:nvPr>
            <p:ph type="pic" idx="17"/>
          </p:nvPr>
        </p:nvSpPr>
        <p:spPr/>
      </p:sp>
      <p:sp>
        <p:nvSpPr>
          <p:cNvPr id="14" name="그림 개체 틀 13">
            <a:extLst>
              <a:ext uri="{FF2B5EF4-FFF2-40B4-BE49-F238E27FC236}">
                <a16:creationId xmlns:a16="http://schemas.microsoft.com/office/drawing/2014/main" id="{2E3E8499-D3DA-4724-8EF7-1DB3BB67A836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  <p:sp>
        <p:nvSpPr>
          <p:cNvPr id="16" name="그림 개체 틀 15">
            <a:extLst>
              <a:ext uri="{FF2B5EF4-FFF2-40B4-BE49-F238E27FC236}">
                <a16:creationId xmlns:a16="http://schemas.microsoft.com/office/drawing/2014/main" id="{FABEB712-0389-4279-92BE-781BBFF157CE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</p:spTree>
    <p:extLst>
      <p:ext uri="{BB962C8B-B14F-4D97-AF65-F5344CB8AC3E}">
        <p14:creationId xmlns:p14="http://schemas.microsoft.com/office/powerpoint/2010/main" val="16179397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3288062" y="1983826"/>
            <a:ext cx="1080000" cy="1080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Oval 4"/>
          <p:cNvSpPr/>
          <p:nvPr/>
        </p:nvSpPr>
        <p:spPr>
          <a:xfrm>
            <a:off x="4728222" y="1983826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" name="Oval 5"/>
          <p:cNvSpPr/>
          <p:nvPr/>
        </p:nvSpPr>
        <p:spPr>
          <a:xfrm>
            <a:off x="3288062" y="3314560"/>
            <a:ext cx="1080000" cy="1080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Oval 6"/>
          <p:cNvSpPr/>
          <p:nvPr/>
        </p:nvSpPr>
        <p:spPr>
          <a:xfrm>
            <a:off x="4728222" y="3314560"/>
            <a:ext cx="1080000" cy="1080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Rectangle 9"/>
          <p:cNvSpPr/>
          <p:nvPr/>
        </p:nvSpPr>
        <p:spPr>
          <a:xfrm>
            <a:off x="3615397" y="3655487"/>
            <a:ext cx="425330" cy="39814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Rectangle 23"/>
          <p:cNvSpPr/>
          <p:nvPr/>
        </p:nvSpPr>
        <p:spPr>
          <a:xfrm>
            <a:off x="5015910" y="2375410"/>
            <a:ext cx="504623" cy="296832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Rectangle 30"/>
          <p:cNvSpPr/>
          <p:nvPr/>
        </p:nvSpPr>
        <p:spPr>
          <a:xfrm>
            <a:off x="3637525" y="2333846"/>
            <a:ext cx="381073" cy="37995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1" name="Oval 7"/>
          <p:cNvSpPr/>
          <p:nvPr/>
        </p:nvSpPr>
        <p:spPr>
          <a:xfrm>
            <a:off x="5042255" y="3628592"/>
            <a:ext cx="451934" cy="4519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2" name="Group 11"/>
          <p:cNvGrpSpPr/>
          <p:nvPr/>
        </p:nvGrpSpPr>
        <p:grpSpPr>
          <a:xfrm>
            <a:off x="6075471" y="2094735"/>
            <a:ext cx="2636417" cy="858180"/>
            <a:chOff x="2113657" y="4283314"/>
            <a:chExt cx="3647460" cy="858180"/>
          </a:xfrm>
        </p:grpSpPr>
        <p:sp>
          <p:nvSpPr>
            <p:cNvPr id="13" name="TextBox 12"/>
            <p:cNvSpPr txBox="1"/>
            <p:nvPr/>
          </p:nvSpPr>
          <p:spPr>
            <a:xfrm>
              <a:off x="2113657" y="4495163"/>
              <a:ext cx="364745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075471" y="3425469"/>
            <a:ext cx="2636417" cy="858180"/>
            <a:chOff x="2113657" y="4283314"/>
            <a:chExt cx="3647460" cy="858180"/>
          </a:xfrm>
        </p:grpSpPr>
        <p:sp>
          <p:nvSpPr>
            <p:cNvPr id="16" name="TextBox 15"/>
            <p:cNvSpPr txBox="1"/>
            <p:nvPr/>
          </p:nvSpPr>
          <p:spPr>
            <a:xfrm>
              <a:off x="2113657" y="4495163"/>
              <a:ext cx="3647459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5536" y="2094735"/>
            <a:ext cx="2651272" cy="858180"/>
            <a:chOff x="467544" y="1419622"/>
            <a:chExt cx="1931192" cy="858180"/>
          </a:xfrm>
        </p:grpSpPr>
        <p:sp>
          <p:nvSpPr>
            <p:cNvPr id="19" name="TextBox 18"/>
            <p:cNvSpPr txBox="1"/>
            <p:nvPr/>
          </p:nvSpPr>
          <p:spPr>
            <a:xfrm>
              <a:off x="467544" y="1631471"/>
              <a:ext cx="193119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67545" y="1419622"/>
              <a:ext cx="1931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95536" y="3425469"/>
            <a:ext cx="2651272" cy="858180"/>
            <a:chOff x="477383" y="2372287"/>
            <a:chExt cx="1931192" cy="858180"/>
          </a:xfrm>
        </p:grpSpPr>
        <p:sp>
          <p:nvSpPr>
            <p:cNvPr id="22" name="TextBox 21"/>
            <p:cNvSpPr txBox="1"/>
            <p:nvPr/>
          </p:nvSpPr>
          <p:spPr>
            <a:xfrm>
              <a:off x="477383" y="2584136"/>
              <a:ext cx="1931191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7384" y="2372287"/>
              <a:ext cx="193119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912086" y="1563638"/>
            <a:ext cx="3293408" cy="3262066"/>
            <a:chOff x="2228466" y="1244261"/>
            <a:chExt cx="3293408" cy="3262066"/>
          </a:xfrm>
        </p:grpSpPr>
        <p:sp>
          <p:nvSpPr>
            <p:cNvPr id="25" name="Rectangle 24"/>
            <p:cNvSpPr/>
            <p:nvPr/>
          </p:nvSpPr>
          <p:spPr>
            <a:xfrm>
              <a:off x="2435170" y="2804492"/>
              <a:ext cx="2880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" name="Rectangle 25"/>
            <p:cNvSpPr/>
            <p:nvPr/>
          </p:nvSpPr>
          <p:spPr>
            <a:xfrm rot="5400000">
              <a:off x="2435170" y="2805622"/>
              <a:ext cx="2880000" cy="108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3755281" y="1244261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 rot="5400000">
              <a:off x="5298633" y="2755140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3755281" y="4299622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Isosceles Triangle 29"/>
            <p:cNvSpPr/>
            <p:nvPr/>
          </p:nvSpPr>
          <p:spPr>
            <a:xfrm rot="16200000">
              <a:off x="2211930" y="2755140"/>
              <a:ext cx="239778" cy="206705"/>
            </a:xfrm>
            <a:prstGeom prst="triangl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034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9407B23-6E53-4AD4-8FAE-659E54DD3C0F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7544" y="1510722"/>
            <a:ext cx="237626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544" y="2576974"/>
            <a:ext cx="4104456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Easy to change colors, photos and Text. Get a modern PowerPoint  Presentation that is beautifully designed. 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You can simply impress your audience and add a unique zing and appeal to your Presentations.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7544" y="2213550"/>
            <a:ext cx="410445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7" name="Picture 2" descr="D:\Fullppt\PNG이미지\핸드폰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470" y="1309514"/>
            <a:ext cx="3024336" cy="3662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50CAB22-1F5E-4777-BE83-A228ED771620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3611631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755576" y="339502"/>
            <a:ext cx="8388424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Agenda Style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7754" y="1426511"/>
            <a:ext cx="6570630" cy="615921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12"/>
          <p:cNvSpPr txBox="1"/>
          <p:nvPr/>
        </p:nvSpPr>
        <p:spPr bwMode="auto">
          <a:xfrm>
            <a:off x="2073782" y="1588202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115576" y="1392293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43454" y="1482387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57754" y="2263268"/>
            <a:ext cx="6570630" cy="615921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TextBox 12"/>
          <p:cNvSpPr txBox="1"/>
          <p:nvPr/>
        </p:nvSpPr>
        <p:spPr bwMode="auto">
          <a:xfrm>
            <a:off x="2073782" y="2424959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115576" y="2229050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1243454" y="2319144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57754" y="3100025"/>
            <a:ext cx="6570630" cy="615921"/>
          </a:xfrm>
          <a:prstGeom prst="rect">
            <a:avLst/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8" name="TextBox 12"/>
          <p:cNvSpPr txBox="1"/>
          <p:nvPr/>
        </p:nvSpPr>
        <p:spPr bwMode="auto">
          <a:xfrm>
            <a:off x="2073782" y="3261716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1115576" y="3065807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1243454" y="3155901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57754" y="3936782"/>
            <a:ext cx="6570630" cy="615921"/>
          </a:xfrm>
          <a:prstGeom prst="rect">
            <a:avLst/>
          </a:prstGeom>
          <a:noFill/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3" name="TextBox 12"/>
          <p:cNvSpPr txBox="1"/>
          <p:nvPr/>
        </p:nvSpPr>
        <p:spPr bwMode="auto">
          <a:xfrm>
            <a:off x="2073782" y="4098473"/>
            <a:ext cx="5738578" cy="307777"/>
          </a:xfrm>
          <a:prstGeom prst="rect">
            <a:avLst/>
          </a:prstGeom>
          <a:noFill/>
          <a:effectLst/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1115576" y="3902564"/>
            <a:ext cx="684357" cy="68435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1243454" y="3992658"/>
            <a:ext cx="42860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그룹 321">
            <a:extLst>
              <a:ext uri="{FF2B5EF4-FFF2-40B4-BE49-F238E27FC236}">
                <a16:creationId xmlns:a16="http://schemas.microsoft.com/office/drawing/2014/main" id="{ACCDD122-4032-4646-8133-6D8340AF2222}"/>
              </a:ext>
            </a:extLst>
          </p:cNvPr>
          <p:cNvGrpSpPr/>
          <p:nvPr/>
        </p:nvGrpSpPr>
        <p:grpSpPr>
          <a:xfrm>
            <a:off x="3759107" y="1668926"/>
            <a:ext cx="5114873" cy="3009291"/>
            <a:chOff x="635000" y="1382713"/>
            <a:chExt cx="7869238" cy="4572000"/>
          </a:xfrm>
          <a:solidFill>
            <a:schemeClr val="accent2"/>
          </a:solidFill>
        </p:grpSpPr>
        <p:sp>
          <p:nvSpPr>
            <p:cNvPr id="323" name="Freeform 8">
              <a:extLst>
                <a:ext uri="{FF2B5EF4-FFF2-40B4-BE49-F238E27FC236}">
                  <a16:creationId xmlns:a16="http://schemas.microsoft.com/office/drawing/2014/main" id="{E1C156EA-0F22-4E4D-950D-82A576542E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4" name="Freeform 9">
              <a:extLst>
                <a:ext uri="{FF2B5EF4-FFF2-40B4-BE49-F238E27FC236}">
                  <a16:creationId xmlns:a16="http://schemas.microsoft.com/office/drawing/2014/main" id="{7AB8DB36-47F1-4F51-B2CC-C332F3C94A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5" name="Freeform 10">
              <a:extLst>
                <a:ext uri="{FF2B5EF4-FFF2-40B4-BE49-F238E27FC236}">
                  <a16:creationId xmlns:a16="http://schemas.microsoft.com/office/drawing/2014/main" id="{0CD17BC7-DD50-4024-99D7-DF5A51E5C2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6" name="Freeform 11">
              <a:extLst>
                <a:ext uri="{FF2B5EF4-FFF2-40B4-BE49-F238E27FC236}">
                  <a16:creationId xmlns:a16="http://schemas.microsoft.com/office/drawing/2014/main" id="{71C3C4C3-2A50-43EF-9943-A7FBD1BFAF5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Worldmap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95536" y="1233581"/>
            <a:ext cx="3240360" cy="1853997"/>
            <a:chOff x="467544" y="1233581"/>
            <a:chExt cx="3240360" cy="1853997"/>
          </a:xfrm>
        </p:grpSpPr>
        <p:sp>
          <p:nvSpPr>
            <p:cNvPr id="10" name="TextBox 9"/>
            <p:cNvSpPr txBox="1"/>
            <p:nvPr/>
          </p:nvSpPr>
          <p:spPr>
            <a:xfrm>
              <a:off x="467544" y="1517918"/>
              <a:ext cx="3240360" cy="15696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7544" y="1233581"/>
              <a:ext cx="324036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95536" y="3168617"/>
            <a:ext cx="1793106" cy="673514"/>
            <a:chOff x="2113657" y="4283314"/>
            <a:chExt cx="3647460" cy="673514"/>
          </a:xfrm>
        </p:grpSpPr>
        <p:sp>
          <p:nvSpPr>
            <p:cNvPr id="30" name="TextBox 29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341041" y="3168617"/>
            <a:ext cx="1793106" cy="673514"/>
            <a:chOff x="2113657" y="4283314"/>
            <a:chExt cx="3647460" cy="673514"/>
          </a:xfrm>
        </p:grpSpPr>
        <p:sp>
          <p:nvSpPr>
            <p:cNvPr id="33" name="TextBox 32"/>
            <p:cNvSpPr txBox="1"/>
            <p:nvPr/>
          </p:nvSpPr>
          <p:spPr>
            <a:xfrm>
              <a:off x="2113657" y="4495163"/>
              <a:ext cx="3647458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05047" y="3817279"/>
            <a:ext cx="148630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120,000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50552" y="3817279"/>
            <a:ext cx="1486304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160,000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591003" y="4328792"/>
            <a:ext cx="1504582" cy="377435"/>
            <a:chOff x="5190037" y="2456503"/>
            <a:chExt cx="1504582" cy="377435"/>
          </a:xfrm>
        </p:grpSpPr>
        <p:sp>
          <p:nvSpPr>
            <p:cNvPr id="38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498109" y="4321026"/>
            <a:ext cx="1504582" cy="377435"/>
            <a:chOff x="5190037" y="2456503"/>
            <a:chExt cx="1504582" cy="377435"/>
          </a:xfrm>
        </p:grpSpPr>
        <p:sp>
          <p:nvSpPr>
            <p:cNvPr id="43" name="Round Same Side Corner Rectangle 8"/>
            <p:cNvSpPr/>
            <p:nvPr/>
          </p:nvSpPr>
          <p:spPr>
            <a:xfrm>
              <a:off x="5190037" y="2458229"/>
              <a:ext cx="141996" cy="373983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4" name="Round Same Side Corner Rectangle 20"/>
            <p:cNvSpPr/>
            <p:nvPr/>
          </p:nvSpPr>
          <p:spPr>
            <a:xfrm rot="10800000">
              <a:off x="5882544" y="2456503"/>
              <a:ext cx="176934" cy="377435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332034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093465" y="2475943"/>
              <a:ext cx="60115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50</a:t>
              </a:r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%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61007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01269877"/>
              </p:ext>
            </p:extLst>
          </p:nvPr>
        </p:nvGraphicFramePr>
        <p:xfrm>
          <a:off x="827584" y="1306463"/>
          <a:ext cx="4248472" cy="231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228184" y="1491630"/>
            <a:ext cx="216024" cy="2160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28184" y="1923678"/>
            <a:ext cx="216024" cy="21602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88224" y="1461142"/>
            <a:ext cx="185757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88224" y="1894358"/>
            <a:ext cx="185757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08104" y="2478582"/>
            <a:ext cx="34563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  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73460" y="3723878"/>
            <a:ext cx="1728192" cy="1081951"/>
            <a:chOff x="1062658" y="3986014"/>
            <a:chExt cx="1728192" cy="1081951"/>
          </a:xfrm>
        </p:grpSpPr>
        <p:sp>
          <p:nvSpPr>
            <p:cNvPr id="13" name="TextBox 12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661692" y="3723878"/>
            <a:ext cx="1728192" cy="1081951"/>
            <a:chOff x="1062658" y="3986014"/>
            <a:chExt cx="1728192" cy="1081951"/>
          </a:xfrm>
        </p:grpSpPr>
        <p:sp>
          <p:nvSpPr>
            <p:cNvPr id="16" name="TextBox 15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49924" y="3723878"/>
            <a:ext cx="1728192" cy="1081951"/>
            <a:chOff x="1062658" y="3986014"/>
            <a:chExt cx="1728192" cy="1081951"/>
          </a:xfrm>
        </p:grpSpPr>
        <p:sp>
          <p:nvSpPr>
            <p:cNvPr id="19" name="TextBox 18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838156" y="3723878"/>
            <a:ext cx="1728192" cy="1081951"/>
            <a:chOff x="1062658" y="3986014"/>
            <a:chExt cx="1728192" cy="1081951"/>
          </a:xfrm>
        </p:grpSpPr>
        <p:sp>
          <p:nvSpPr>
            <p:cNvPr id="22" name="TextBox 21"/>
            <p:cNvSpPr txBox="1"/>
            <p:nvPr/>
          </p:nvSpPr>
          <p:spPr>
            <a:xfrm>
              <a:off x="1062658" y="3986014"/>
              <a:ext cx="172819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62658" y="4236968"/>
              <a:ext cx="172819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36514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6" name="Trapezoid 22"/>
          <p:cNvSpPr/>
          <p:nvPr/>
        </p:nvSpPr>
        <p:spPr>
          <a:xfrm>
            <a:off x="683568" y="4246154"/>
            <a:ext cx="444684" cy="226220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435883" y="4166379"/>
            <a:ext cx="376248" cy="385770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ounded Rectangle 25"/>
          <p:cNvSpPr/>
          <p:nvPr/>
        </p:nvSpPr>
        <p:spPr>
          <a:xfrm>
            <a:off x="6119762" y="4231008"/>
            <a:ext cx="350024" cy="2565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318700" y="3927585"/>
            <a:ext cx="1926735" cy="863358"/>
            <a:chOff x="803640" y="3362835"/>
            <a:chExt cx="2059657" cy="863358"/>
          </a:xfrm>
        </p:grpSpPr>
        <p:sp>
          <p:nvSpPr>
            <p:cNvPr id="10" name="TextBox 9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002579" y="3927585"/>
            <a:ext cx="1926735" cy="863358"/>
            <a:chOff x="803640" y="3362835"/>
            <a:chExt cx="2059657" cy="863358"/>
          </a:xfrm>
        </p:grpSpPr>
        <p:sp>
          <p:nvSpPr>
            <p:cNvPr id="13" name="TextBox 12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660232" y="3927585"/>
            <a:ext cx="1926735" cy="863358"/>
            <a:chOff x="803640" y="3362835"/>
            <a:chExt cx="2059657" cy="863358"/>
          </a:xfrm>
        </p:grpSpPr>
        <p:sp>
          <p:nvSpPr>
            <p:cNvPr id="16" name="TextBox 15"/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96702" y="1865387"/>
            <a:ext cx="4075297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You can simply impress your audience and add a unique zing and appeal to your Presentations. 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6702" y="1505347"/>
            <a:ext cx="417646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Easy to change colors, photos and Text. </a:t>
            </a:r>
          </a:p>
        </p:txBody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EC1EFD46-40DF-4108-8DA2-4FE1E01E1A3A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10677266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27584" y="1497384"/>
            <a:ext cx="7378615" cy="1074366"/>
            <a:chOff x="699901" y="1635614"/>
            <a:chExt cx="8372190" cy="1687090"/>
          </a:xfrm>
        </p:grpSpPr>
        <p:sp>
          <p:nvSpPr>
            <p:cNvPr id="5" name="Right Arrow Callout 4"/>
            <p:cNvSpPr/>
            <p:nvPr/>
          </p:nvSpPr>
          <p:spPr>
            <a:xfrm>
              <a:off x="6685195" y="1635614"/>
              <a:ext cx="2386896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4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Right Arrow Callout 5"/>
            <p:cNvSpPr/>
            <p:nvPr/>
          </p:nvSpPr>
          <p:spPr>
            <a:xfrm>
              <a:off x="4690097" y="1635615"/>
              <a:ext cx="2386897" cy="1687089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3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Right Arrow Callout 6"/>
            <p:cNvSpPr/>
            <p:nvPr/>
          </p:nvSpPr>
          <p:spPr>
            <a:xfrm>
              <a:off x="2694999" y="1635614"/>
              <a:ext cx="2386897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2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Right Arrow Callout 7"/>
            <p:cNvSpPr/>
            <p:nvPr/>
          </p:nvSpPr>
          <p:spPr>
            <a:xfrm>
              <a:off x="699901" y="1635614"/>
              <a:ext cx="2386897" cy="1687090"/>
            </a:xfrm>
            <a:prstGeom prst="rightArrowCallout">
              <a:avLst>
                <a:gd name="adj1" fmla="val 30293"/>
                <a:gd name="adj2" fmla="val 25630"/>
                <a:gd name="adj3" fmla="val 24276"/>
                <a:gd name="adj4" fmla="val 73909"/>
              </a:avLst>
            </a:pr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/>
                </a:gs>
              </a:gsLst>
              <a:lin ang="10800000" scaled="0"/>
              <a:tileRect/>
            </a:gradFill>
            <a:ln w="50800">
              <a:solidFill>
                <a:schemeClr val="accent1"/>
              </a:solidFill>
            </a:ln>
            <a:effectLst>
              <a:outerShdw blurRad="25400" dist="25400" algn="l" rotWithShape="0">
                <a:prstClr val="black">
                  <a:alpha val="3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63042" y="2877493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3042" y="3872831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8905" y="2877493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8905" y="3872831"/>
            <a:ext cx="10154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751056" y="2800548"/>
            <a:ext cx="2793514" cy="923330"/>
            <a:chOff x="2551705" y="4283314"/>
            <a:chExt cx="2152229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666918" y="2800548"/>
            <a:ext cx="2793514" cy="923330"/>
            <a:chOff x="2551705" y="4283314"/>
            <a:chExt cx="2152229" cy="923330"/>
          </a:xfrm>
        </p:grpSpPr>
        <p:sp>
          <p:nvSpPr>
            <p:cNvPr id="17" name="TextBox 16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751056" y="3795886"/>
            <a:ext cx="2793514" cy="923330"/>
            <a:chOff x="2551705" y="4283314"/>
            <a:chExt cx="2152229" cy="923330"/>
          </a:xfrm>
        </p:grpSpPr>
        <p:sp>
          <p:nvSpPr>
            <p:cNvPr id="20" name="TextBox 19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666918" y="3795886"/>
            <a:ext cx="2793514" cy="923330"/>
            <a:chOff x="2551705" y="4283314"/>
            <a:chExt cx="2152229" cy="923330"/>
          </a:xfrm>
        </p:grpSpPr>
        <p:sp>
          <p:nvSpPr>
            <p:cNvPr id="23" name="TextBox 22"/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Rounded Rectangle 27"/>
          <p:cNvSpPr/>
          <p:nvPr/>
        </p:nvSpPr>
        <p:spPr>
          <a:xfrm>
            <a:off x="6877811" y="1877074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Rectangle 9"/>
          <p:cNvSpPr/>
          <p:nvPr/>
        </p:nvSpPr>
        <p:spPr>
          <a:xfrm>
            <a:off x="3304566" y="1877074"/>
            <a:ext cx="331411" cy="31022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Rounded Rectangle 7"/>
          <p:cNvSpPr/>
          <p:nvPr/>
        </p:nvSpPr>
        <p:spPr>
          <a:xfrm>
            <a:off x="1413492" y="1877074"/>
            <a:ext cx="364994" cy="31498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8" name="Round Same Side Corner Rectangle 36"/>
          <p:cNvSpPr/>
          <p:nvPr/>
        </p:nvSpPr>
        <p:spPr>
          <a:xfrm>
            <a:off x="5143146" y="1899926"/>
            <a:ext cx="360869" cy="28530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40588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b="1" dirty="0">
                <a:solidFill>
                  <a:schemeClr val="accent1"/>
                </a:solidFill>
              </a:rPr>
              <a:t>Portfolio</a:t>
            </a:r>
            <a:r>
              <a:rPr lang="en-US" altLang="ko-KR" b="1" dirty="0">
                <a:solidFill>
                  <a:srgbClr val="D15A12"/>
                </a:solidFill>
              </a:rPr>
              <a:t> 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0031" y="3121343"/>
            <a:ext cx="280831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Modern  PowerPoint  Presentation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0032" y="3767674"/>
            <a:ext cx="3744416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zing.</a:t>
            </a:r>
          </a:p>
        </p:txBody>
      </p:sp>
      <p:sp>
        <p:nvSpPr>
          <p:cNvPr id="4" name="그림 개체 틀 3">
            <a:extLst>
              <a:ext uri="{FF2B5EF4-FFF2-40B4-BE49-F238E27FC236}">
                <a16:creationId xmlns:a16="http://schemas.microsoft.com/office/drawing/2014/main" id="{6DB9D9DF-881B-489C-A085-74AAC2AB7D9D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id="{AB3C3971-263F-4C93-A038-E00EDFF34FAF}"/>
              </a:ext>
            </a:extLst>
          </p:cNvPr>
          <p:cNvSpPr>
            <a:spLocks noGrp="1"/>
          </p:cNvSpPr>
          <p:nvPr>
            <p:ph type="pic" idx="15"/>
          </p:nvPr>
        </p:nvSpPr>
        <p:spPr/>
      </p:sp>
      <p:sp>
        <p:nvSpPr>
          <p:cNvPr id="10" name="그림 개체 틀 9">
            <a:extLst>
              <a:ext uri="{FF2B5EF4-FFF2-40B4-BE49-F238E27FC236}">
                <a16:creationId xmlns:a16="http://schemas.microsoft.com/office/drawing/2014/main" id="{3FA93E9B-D7E3-4D0A-A843-A46CAE2D9202}"/>
              </a:ext>
            </a:extLst>
          </p:cNvPr>
          <p:cNvSpPr>
            <a:spLocks noGrp="1"/>
          </p:cNvSpPr>
          <p:nvPr>
            <p:ph type="pic" idx="16"/>
          </p:nvPr>
        </p:nvSpPr>
        <p:spPr/>
      </p:sp>
    </p:spTree>
    <p:extLst>
      <p:ext uri="{BB962C8B-B14F-4D97-AF65-F5344CB8AC3E}">
        <p14:creationId xmlns:p14="http://schemas.microsoft.com/office/powerpoint/2010/main" val="2798045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7"/>
          <p:cNvGraphicFramePr/>
          <p:nvPr>
            <p:extLst>
              <p:ext uri="{D42A27DB-BD31-4B8C-83A1-F6EECF244321}">
                <p14:modId xmlns:p14="http://schemas.microsoft.com/office/powerpoint/2010/main" val="2407807920"/>
              </p:ext>
            </p:extLst>
          </p:nvPr>
        </p:nvGraphicFramePr>
        <p:xfrm>
          <a:off x="4794888" y="3169924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7" name="Chart 7">
            <a:extLst>
              <a:ext uri="{FF2B5EF4-FFF2-40B4-BE49-F238E27FC236}">
                <a16:creationId xmlns:a16="http://schemas.microsoft.com/office/drawing/2014/main" id="{1AA8FAD0-5315-4C1A-8085-AE378AD41E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8081183"/>
              </p:ext>
            </p:extLst>
          </p:nvPr>
        </p:nvGraphicFramePr>
        <p:xfrm>
          <a:off x="3021694" y="3169924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8" name="Chart 7">
            <a:extLst>
              <a:ext uri="{FF2B5EF4-FFF2-40B4-BE49-F238E27FC236}">
                <a16:creationId xmlns:a16="http://schemas.microsoft.com/office/drawing/2014/main" id="{B83B27F1-7412-4BD5-AD18-417A688613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856345"/>
              </p:ext>
            </p:extLst>
          </p:nvPr>
        </p:nvGraphicFramePr>
        <p:xfrm>
          <a:off x="4794888" y="1517029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0" name="Chart 7">
            <a:extLst>
              <a:ext uri="{FF2B5EF4-FFF2-40B4-BE49-F238E27FC236}">
                <a16:creationId xmlns:a16="http://schemas.microsoft.com/office/drawing/2014/main" id="{795F1F48-807F-432D-AA98-D3D48B2DD5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2662449"/>
              </p:ext>
            </p:extLst>
          </p:nvPr>
        </p:nvGraphicFramePr>
        <p:xfrm>
          <a:off x="3021694" y="1517029"/>
          <a:ext cx="1298376" cy="134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Chart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7" name="Oval 6"/>
          <p:cNvSpPr/>
          <p:nvPr/>
        </p:nvSpPr>
        <p:spPr>
          <a:xfrm>
            <a:off x="5082287" y="1806768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8" name="Oval 7"/>
          <p:cNvSpPr/>
          <p:nvPr/>
        </p:nvSpPr>
        <p:spPr>
          <a:xfrm>
            <a:off x="3322849" y="1806768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368758" y="1992996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28196" y="1992996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313421" y="3463745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4" name="Oval 13"/>
          <p:cNvSpPr/>
          <p:nvPr/>
        </p:nvSpPr>
        <p:spPr>
          <a:xfrm>
            <a:off x="5082287" y="3463745"/>
            <a:ext cx="714923" cy="7149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5128196" y="3649973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68757" y="3649973"/>
            <a:ext cx="646229" cy="369332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375808" y="2011400"/>
            <a:ext cx="468000" cy="46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8" name="Oval 17"/>
          <p:cNvSpPr/>
          <p:nvPr/>
        </p:nvSpPr>
        <p:spPr>
          <a:xfrm>
            <a:off x="6228184" y="2011400"/>
            <a:ext cx="468000" cy="46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Oval 18"/>
          <p:cNvSpPr/>
          <p:nvPr/>
        </p:nvSpPr>
        <p:spPr>
          <a:xfrm>
            <a:off x="2375808" y="3674569"/>
            <a:ext cx="468000" cy="468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Oval 19"/>
          <p:cNvSpPr/>
          <p:nvPr/>
        </p:nvSpPr>
        <p:spPr>
          <a:xfrm>
            <a:off x="6228184" y="3674569"/>
            <a:ext cx="468000" cy="46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2385034" y="2068367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46935" y="2068367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5034" y="3745400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46935" y="3745400"/>
            <a:ext cx="423664" cy="338554"/>
          </a:xfrm>
          <a:prstGeom prst="rect">
            <a:avLst/>
          </a:prstGeom>
          <a:noFill/>
        </p:spPr>
        <p:txBody>
          <a:bodyPr vert="horz"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836593" y="1713632"/>
            <a:ext cx="2016224" cy="1048024"/>
            <a:chOff x="803640" y="3362835"/>
            <a:chExt cx="2059657" cy="1048024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804248" y="3384557"/>
            <a:ext cx="2016224" cy="1048024"/>
            <a:chOff x="803640" y="3362835"/>
            <a:chExt cx="2059657" cy="1048024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17612" y="1713632"/>
            <a:ext cx="2016224" cy="1048024"/>
            <a:chOff x="803640" y="3362835"/>
            <a:chExt cx="2059657" cy="1048024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185267" y="3384557"/>
            <a:ext cx="2016224" cy="1048024"/>
            <a:chOff x="803640" y="3362835"/>
            <a:chExt cx="2059657" cy="1048024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vert="horz"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6998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788226"/>
              </p:ext>
            </p:extLst>
          </p:nvPr>
        </p:nvGraphicFramePr>
        <p:xfrm>
          <a:off x="652365" y="3166694"/>
          <a:ext cx="7839270" cy="1421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3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Easy to change colors, photos and Text.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DD2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95872"/>
              </p:ext>
            </p:extLst>
          </p:nvPr>
        </p:nvGraphicFramePr>
        <p:xfrm>
          <a:off x="652365" y="1384618"/>
          <a:ext cx="7808065" cy="1529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1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1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  <a:endParaRPr lang="ko-KR" altLang="en-US" sz="1200" b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6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 Here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</a:rPr>
                        <a:t>Text</a:t>
                      </a:r>
                      <a:endParaRPr lang="ko-KR" altLang="en-US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4654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/>
          <p:cNvSpPr txBox="1">
            <a:spLocks/>
          </p:cNvSpPr>
          <p:nvPr/>
        </p:nvSpPr>
        <p:spPr>
          <a:xfrm>
            <a:off x="199703" y="511260"/>
            <a:ext cx="2088232" cy="141630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4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Portfolio</a:t>
            </a: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703" y="2054334"/>
            <a:ext cx="2088232" cy="267765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</a:t>
            </a:r>
          </a:p>
        </p:txBody>
      </p:sp>
      <p:sp>
        <p:nvSpPr>
          <p:cNvPr id="6" name="Text Placeholder 13"/>
          <p:cNvSpPr txBox="1">
            <a:spLocks/>
          </p:cNvSpPr>
          <p:nvPr/>
        </p:nvSpPr>
        <p:spPr>
          <a:xfrm rot="16200000">
            <a:off x="3242310" y="2203121"/>
            <a:ext cx="4235933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Arial" pitchFamily="34" charset="0"/>
              </a:rPr>
              <a:t>Simple </a:t>
            </a:r>
            <a:r>
              <a:rPr lang="en-US" altLang="ko-KR" sz="18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7" name="Text Placeholder 13"/>
          <p:cNvSpPr txBox="1">
            <a:spLocks/>
          </p:cNvSpPr>
          <p:nvPr/>
        </p:nvSpPr>
        <p:spPr>
          <a:xfrm rot="16200000">
            <a:off x="6582365" y="2203122"/>
            <a:ext cx="4235933" cy="792088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en-US" sz="1800" b="1" dirty="0">
                <a:solidFill>
                  <a:schemeClr val="bg1"/>
                </a:solidFill>
                <a:cs typeface="Arial" pitchFamily="34" charset="0"/>
              </a:rPr>
              <a:t>Simple </a:t>
            </a:r>
            <a:r>
              <a:rPr lang="en-US" altLang="ko-KR" sz="18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9068B5C1-5C68-4C93-AF2E-41BA3BCAE81A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9" name="그림 개체 틀 8">
            <a:extLst>
              <a:ext uri="{FF2B5EF4-FFF2-40B4-BE49-F238E27FC236}">
                <a16:creationId xmlns:a16="http://schemas.microsoft.com/office/drawing/2014/main" id="{D93688B4-2B63-4ADF-9121-D2CCB26B7D8F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765271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327653" y="1737265"/>
            <a:ext cx="2453005" cy="2678637"/>
            <a:chOff x="3327653" y="1737265"/>
            <a:chExt cx="2453005" cy="2678637"/>
          </a:xfrm>
        </p:grpSpPr>
        <p:sp>
          <p:nvSpPr>
            <p:cNvPr id="5" name="Oval 4"/>
            <p:cNvSpPr/>
            <p:nvPr/>
          </p:nvSpPr>
          <p:spPr>
            <a:xfrm>
              <a:off x="4116360" y="1737265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899235" y="2175674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4899235" y="3090153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116360" y="3534479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327653" y="3090153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327653" y="2175674"/>
              <a:ext cx="881423" cy="88142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964881" y="2482517"/>
              <a:ext cx="1188132" cy="118813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59632" y="3782372"/>
            <a:ext cx="1944216" cy="841698"/>
            <a:chOff x="2551705" y="4283314"/>
            <a:chExt cx="2357003" cy="841698"/>
          </a:xfrm>
        </p:grpSpPr>
        <p:sp>
          <p:nvSpPr>
            <p:cNvPr id="13" name="TextBox 12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59632" y="2653288"/>
            <a:ext cx="1944216" cy="841698"/>
            <a:chOff x="2551705" y="4283314"/>
            <a:chExt cx="2357003" cy="841698"/>
          </a:xfrm>
        </p:grpSpPr>
        <p:sp>
          <p:nvSpPr>
            <p:cNvPr id="16" name="TextBox 15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59632" y="1524205"/>
            <a:ext cx="1944216" cy="841698"/>
            <a:chOff x="2551705" y="4283314"/>
            <a:chExt cx="2357003" cy="841698"/>
          </a:xfrm>
        </p:grpSpPr>
        <p:sp>
          <p:nvSpPr>
            <p:cNvPr id="19" name="TextBox 18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940152" y="3782372"/>
            <a:ext cx="1944216" cy="841698"/>
            <a:chOff x="2551705" y="4283314"/>
            <a:chExt cx="2357003" cy="841698"/>
          </a:xfrm>
        </p:grpSpPr>
        <p:sp>
          <p:nvSpPr>
            <p:cNvPr id="22" name="TextBox 21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940152" y="2653288"/>
            <a:ext cx="1944216" cy="841698"/>
            <a:chOff x="2551705" y="4283314"/>
            <a:chExt cx="2357003" cy="841698"/>
          </a:xfrm>
        </p:grpSpPr>
        <p:sp>
          <p:nvSpPr>
            <p:cNvPr id="25" name="TextBox 24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940152" y="1524205"/>
            <a:ext cx="1944216" cy="841698"/>
            <a:chOff x="2551705" y="4283314"/>
            <a:chExt cx="2357003" cy="841698"/>
          </a:xfrm>
        </p:grpSpPr>
        <p:sp>
          <p:nvSpPr>
            <p:cNvPr id="28" name="TextBox 27"/>
            <p:cNvSpPr txBox="1"/>
            <p:nvPr/>
          </p:nvSpPr>
          <p:spPr>
            <a:xfrm>
              <a:off x="2551706" y="4478681"/>
              <a:ext cx="2357002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" name="Rectangle 30"/>
          <p:cNvSpPr>
            <a:spLocks noChangeAspect="1"/>
          </p:cNvSpPr>
          <p:nvPr/>
        </p:nvSpPr>
        <p:spPr>
          <a:xfrm>
            <a:off x="5220245" y="2452934"/>
            <a:ext cx="279951" cy="279133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1" name="Oval 7"/>
          <p:cNvSpPr>
            <a:spLocks noChangeAspect="1"/>
          </p:cNvSpPr>
          <p:nvPr/>
        </p:nvSpPr>
        <p:spPr>
          <a:xfrm>
            <a:off x="5179696" y="3360467"/>
            <a:ext cx="320500" cy="3204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2" name="Oval 21"/>
          <p:cNvSpPr>
            <a:spLocks noChangeAspect="1"/>
          </p:cNvSpPr>
          <p:nvPr/>
        </p:nvSpPr>
        <p:spPr>
          <a:xfrm>
            <a:off x="3601325" y="2452934"/>
            <a:ext cx="324195" cy="3269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Rounded Rectangle 7"/>
          <p:cNvSpPr>
            <a:spLocks noChangeAspect="1"/>
          </p:cNvSpPr>
          <p:nvPr/>
        </p:nvSpPr>
        <p:spPr>
          <a:xfrm>
            <a:off x="4420473" y="3846974"/>
            <a:ext cx="303053" cy="26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4" name="Rounded Rectangle 27"/>
          <p:cNvSpPr>
            <a:spLocks noChangeAspect="1"/>
          </p:cNvSpPr>
          <p:nvPr/>
        </p:nvSpPr>
        <p:spPr>
          <a:xfrm>
            <a:off x="4402299" y="2001247"/>
            <a:ext cx="309544" cy="237771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5" name="Block Arc 14"/>
          <p:cNvSpPr/>
          <p:nvPr/>
        </p:nvSpPr>
        <p:spPr>
          <a:xfrm rot="16200000">
            <a:off x="4307095" y="2812901"/>
            <a:ext cx="515183" cy="515526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36" name="Rectangle 36"/>
          <p:cNvSpPr>
            <a:spLocks noChangeAspect="1"/>
          </p:cNvSpPr>
          <p:nvPr/>
        </p:nvSpPr>
        <p:spPr>
          <a:xfrm>
            <a:off x="3614549" y="3398996"/>
            <a:ext cx="310971" cy="25994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7" name="Oval 36"/>
          <p:cNvSpPr/>
          <p:nvPr/>
        </p:nvSpPr>
        <p:spPr>
          <a:xfrm rot="5400000">
            <a:off x="649480" y="2780648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Oval 37"/>
          <p:cNvSpPr/>
          <p:nvPr/>
        </p:nvSpPr>
        <p:spPr>
          <a:xfrm rot="5400000">
            <a:off x="649480" y="1664453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Oval 38"/>
          <p:cNvSpPr/>
          <p:nvPr/>
        </p:nvSpPr>
        <p:spPr>
          <a:xfrm rot="5400000">
            <a:off x="649480" y="3909447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Oval 21"/>
          <p:cNvSpPr>
            <a:spLocks noChangeAspect="1"/>
          </p:cNvSpPr>
          <p:nvPr/>
        </p:nvSpPr>
        <p:spPr>
          <a:xfrm>
            <a:off x="792800" y="1808580"/>
            <a:ext cx="289361" cy="291777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1" name="Rounded Rectangle 27"/>
          <p:cNvSpPr>
            <a:spLocks noChangeAspect="1"/>
          </p:cNvSpPr>
          <p:nvPr/>
        </p:nvSpPr>
        <p:spPr>
          <a:xfrm>
            <a:off x="799338" y="2959313"/>
            <a:ext cx="276284" cy="212223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2" name="Rectangle 36"/>
          <p:cNvSpPr>
            <a:spLocks noChangeAspect="1"/>
          </p:cNvSpPr>
          <p:nvPr/>
        </p:nvSpPr>
        <p:spPr>
          <a:xfrm>
            <a:off x="798701" y="4086643"/>
            <a:ext cx="277558" cy="232016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3" name="Oval 42"/>
          <p:cNvSpPr/>
          <p:nvPr/>
        </p:nvSpPr>
        <p:spPr>
          <a:xfrm rot="5400000">
            <a:off x="7956408" y="1651849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Oval 43"/>
          <p:cNvSpPr/>
          <p:nvPr/>
        </p:nvSpPr>
        <p:spPr>
          <a:xfrm rot="5400000">
            <a:off x="7956408" y="3909447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Oval 44"/>
          <p:cNvSpPr/>
          <p:nvPr/>
        </p:nvSpPr>
        <p:spPr>
          <a:xfrm rot="5400000">
            <a:off x="7956408" y="2780648"/>
            <a:ext cx="576000" cy="57606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" name="Rectangle 30"/>
          <p:cNvSpPr>
            <a:spLocks noChangeAspect="1"/>
          </p:cNvSpPr>
          <p:nvPr/>
        </p:nvSpPr>
        <p:spPr>
          <a:xfrm>
            <a:off x="8127388" y="1819947"/>
            <a:ext cx="234040" cy="233356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7" name="Oval 7"/>
          <p:cNvSpPr>
            <a:spLocks noChangeAspect="1"/>
          </p:cNvSpPr>
          <p:nvPr/>
        </p:nvSpPr>
        <p:spPr>
          <a:xfrm>
            <a:off x="8124294" y="4085260"/>
            <a:ext cx="240228" cy="24022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48" name="Rounded Rectangle 7"/>
          <p:cNvSpPr>
            <a:spLocks noChangeAspect="1"/>
          </p:cNvSpPr>
          <p:nvPr/>
        </p:nvSpPr>
        <p:spPr>
          <a:xfrm>
            <a:off x="8130833" y="2974178"/>
            <a:ext cx="227151" cy="1960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5987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60032" y="517426"/>
            <a:ext cx="1746194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unique. This PowerPoint Template has clean and neutral design that can be adapted to any content and meets various market segments.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1520" y="1216372"/>
            <a:ext cx="1807515" cy="923330"/>
            <a:chOff x="2113657" y="4283314"/>
            <a:chExt cx="2120136" cy="923330"/>
          </a:xfrm>
        </p:grpSpPr>
        <p:sp>
          <p:nvSpPr>
            <p:cNvPr id="8" name="TextBox 7"/>
            <p:cNvSpPr txBox="1"/>
            <p:nvPr/>
          </p:nvSpPr>
          <p:spPr>
            <a:xfrm>
              <a:off x="2113657" y="4560313"/>
              <a:ext cx="212013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55776" y="3084537"/>
            <a:ext cx="1807515" cy="923330"/>
            <a:chOff x="2113657" y="4283314"/>
            <a:chExt cx="2120136" cy="923330"/>
          </a:xfrm>
        </p:grpSpPr>
        <p:sp>
          <p:nvSpPr>
            <p:cNvPr id="11" name="TextBox 10"/>
            <p:cNvSpPr txBox="1"/>
            <p:nvPr/>
          </p:nvSpPr>
          <p:spPr>
            <a:xfrm>
              <a:off x="2113657" y="4560313"/>
              <a:ext cx="212013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092280" y="3084537"/>
            <a:ext cx="1807515" cy="923330"/>
            <a:chOff x="2113657" y="4283314"/>
            <a:chExt cx="2120136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2113657" y="4560313"/>
              <a:ext cx="2120135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13659" y="4283314"/>
              <a:ext cx="212013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2E43117-5E5C-4AD1-BEAC-D3AB875B5F98}"/>
              </a:ext>
            </a:extLst>
          </p:cNvPr>
          <p:cNvSpPr>
            <a:spLocks noGrp="1"/>
          </p:cNvSpPr>
          <p:nvPr>
            <p:ph type="pic" idx="13"/>
          </p:nvPr>
        </p:nvSpPr>
        <p:spPr/>
      </p:sp>
      <p:sp>
        <p:nvSpPr>
          <p:cNvPr id="5" name="그림 개체 틀 4">
            <a:extLst>
              <a:ext uri="{FF2B5EF4-FFF2-40B4-BE49-F238E27FC236}">
                <a16:creationId xmlns:a16="http://schemas.microsoft.com/office/drawing/2014/main" id="{638A9977-5B66-4932-827C-B9CF4784FBA8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id="{5FC8EBF4-E4FE-4849-A234-A3594F35C17D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19" name="그림 개체 틀 18">
            <a:extLst>
              <a:ext uri="{FF2B5EF4-FFF2-40B4-BE49-F238E27FC236}">
                <a16:creationId xmlns:a16="http://schemas.microsoft.com/office/drawing/2014/main" id="{F1E38B2F-EE4B-4766-BF74-056D7D52E5E7}"/>
              </a:ext>
            </a:extLst>
          </p:cNvPr>
          <p:cNvSpPr>
            <a:spLocks noGrp="1"/>
          </p:cNvSpPr>
          <p:nvPr>
            <p:ph type="pic" idx="10"/>
          </p:nvPr>
        </p:nvSpPr>
        <p:spPr/>
      </p:sp>
    </p:spTree>
    <p:extLst>
      <p:ext uri="{BB962C8B-B14F-4D97-AF65-F5344CB8AC3E}">
        <p14:creationId xmlns:p14="http://schemas.microsoft.com/office/powerpoint/2010/main" val="3004162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Break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the title of your subtitle Here</a:t>
            </a:r>
          </a:p>
        </p:txBody>
      </p:sp>
      <p:sp>
        <p:nvSpPr>
          <p:cNvPr id="4" name="Freeform 3"/>
          <p:cNvSpPr/>
          <p:nvPr/>
        </p:nvSpPr>
        <p:spPr>
          <a:xfrm>
            <a:off x="1926754" y="2283718"/>
            <a:ext cx="713769" cy="57606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2342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Table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648469"/>
              </p:ext>
            </p:extLst>
          </p:nvPr>
        </p:nvGraphicFramePr>
        <p:xfrm>
          <a:off x="640135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17888"/>
              </p:ext>
            </p:extLst>
          </p:nvPr>
        </p:nvGraphicFramePr>
        <p:xfrm>
          <a:off x="2536726" y="1380874"/>
          <a:ext cx="2016224" cy="32356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8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767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022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20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414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>
                    <a:lnL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61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2088" marR="102088" marT="51044" marB="5104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514536"/>
              </p:ext>
            </p:extLst>
          </p:nvPr>
        </p:nvGraphicFramePr>
        <p:xfrm>
          <a:off x="4691633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688491"/>
              </p:ext>
            </p:extLst>
          </p:nvPr>
        </p:nvGraphicFramePr>
        <p:xfrm>
          <a:off x="6717381" y="1577141"/>
          <a:ext cx="1771626" cy="2843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5578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326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800" b="1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</a:t>
                      </a:r>
                      <a:endParaRPr lang="ko-KR" altLang="en-US" sz="1800" b="1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3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8"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Text Here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solidFill>
                        <a:srgbClr val="2FC5F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pitchFamily="2" charset="2"/>
                        <a:buChar char="l"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lang="en-US" altLang="ko-KR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PowerPoint</a:t>
                      </a:r>
                      <a:endParaRPr lang="ko-KR" altLang="en-US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79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Wingdings" pitchFamily="2" charset="2"/>
                        <a:buNone/>
                      </a:pPr>
                      <a:endParaRPr lang="en-US" altLang="ko-KR" sz="12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9703" marR="89703" marT="44851" marB="44851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15A1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56920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Columns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258219" y="1209551"/>
            <a:ext cx="6192688" cy="353050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5" name="Group 4"/>
          <p:cNvGrpSpPr/>
          <p:nvPr/>
        </p:nvGrpSpPr>
        <p:grpSpPr>
          <a:xfrm>
            <a:off x="2692422" y="1597474"/>
            <a:ext cx="5324283" cy="2811806"/>
            <a:chOff x="2227884" y="1338988"/>
            <a:chExt cx="6160540" cy="2811806"/>
          </a:xfrm>
        </p:grpSpPr>
        <p:sp>
          <p:nvSpPr>
            <p:cNvPr id="6" name="TextBox 5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40893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Columns Style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8" name="Rectangle 7"/>
          <p:cNvSpPr/>
          <p:nvPr/>
        </p:nvSpPr>
        <p:spPr>
          <a:xfrm>
            <a:off x="2258219" y="1209551"/>
            <a:ext cx="2817837" cy="3530502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9" name="Group 8"/>
          <p:cNvGrpSpPr/>
          <p:nvPr/>
        </p:nvGrpSpPr>
        <p:grpSpPr>
          <a:xfrm>
            <a:off x="2692423" y="1597474"/>
            <a:ext cx="2023593" cy="2811806"/>
            <a:chOff x="2227884" y="1338988"/>
            <a:chExt cx="6160540" cy="2811806"/>
          </a:xfrm>
        </p:grpSpPr>
        <p:sp>
          <p:nvSpPr>
            <p:cNvPr id="10" name="TextBox 9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633070" y="1209551"/>
            <a:ext cx="2817837" cy="3530502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067274" y="1597474"/>
            <a:ext cx="2023593" cy="2811806"/>
            <a:chOff x="2227884" y="1338988"/>
            <a:chExt cx="6160540" cy="2811806"/>
          </a:xfrm>
        </p:grpSpPr>
        <p:sp>
          <p:nvSpPr>
            <p:cNvPr id="14" name="TextBox 13"/>
            <p:cNvSpPr txBox="1"/>
            <p:nvPr/>
          </p:nvSpPr>
          <p:spPr>
            <a:xfrm>
              <a:off x="2227884" y="1657804"/>
              <a:ext cx="6160540" cy="249299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27884" y="1338988"/>
              <a:ext cx="6160540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4678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Thank you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</p:spTree>
    <p:extLst>
      <p:ext uri="{BB962C8B-B14F-4D97-AF65-F5344CB8AC3E}">
        <p14:creationId xmlns:p14="http://schemas.microsoft.com/office/powerpoint/2010/main" val="16638407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A</a:t>
            </a:r>
            <a:endParaRPr lang="ko-KR" altLang="en-US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C00E7A7-E01D-4E6D-8D4A-526D4DA68083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45A520B-370F-4CDF-8D74-B03081B531EC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DE68030-6603-4096-A2FE-76EB94810B6E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D3C6C44-A3FC-4B7E-AE42-9561384EA9C7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66" name="Diamond 5">
            <a:extLst>
              <a:ext uri="{FF2B5EF4-FFF2-40B4-BE49-F238E27FC236}">
                <a16:creationId xmlns:a16="http://schemas.microsoft.com/office/drawing/2014/main" id="{3CE68B40-9405-4AC1-B5BD-84F7CB7D3DA2}"/>
              </a:ext>
            </a:extLst>
          </p:cNvPr>
          <p:cNvSpPr/>
          <p:nvPr/>
        </p:nvSpPr>
        <p:spPr>
          <a:xfrm>
            <a:off x="4870785" y="1339861"/>
            <a:ext cx="357266" cy="358322"/>
          </a:xfrm>
          <a:custGeom>
            <a:avLst/>
            <a:gdLst/>
            <a:ahLst/>
            <a:cxnLst/>
            <a:rect l="l" t="t" r="r" b="b"/>
            <a:pathLst>
              <a:path w="3240001" h="3249575">
                <a:moveTo>
                  <a:pt x="1275349" y="2002569"/>
                </a:moveTo>
                <a:lnTo>
                  <a:pt x="1625117" y="2233002"/>
                </a:lnTo>
                <a:lnTo>
                  <a:pt x="1968772" y="2006596"/>
                </a:lnTo>
                <a:lnTo>
                  <a:pt x="3240001" y="3249575"/>
                </a:lnTo>
                <a:lnTo>
                  <a:pt x="0" y="3249575"/>
                </a:lnTo>
                <a:close/>
                <a:moveTo>
                  <a:pt x="1067116" y="1473605"/>
                </a:moveTo>
                <a:lnTo>
                  <a:pt x="1067116" y="1581605"/>
                </a:lnTo>
                <a:lnTo>
                  <a:pt x="2183116" y="1581605"/>
                </a:lnTo>
                <a:lnTo>
                  <a:pt x="2183116" y="1473605"/>
                </a:lnTo>
                <a:close/>
                <a:moveTo>
                  <a:pt x="1067116" y="1267205"/>
                </a:moveTo>
                <a:lnTo>
                  <a:pt x="1067116" y="1375205"/>
                </a:lnTo>
                <a:lnTo>
                  <a:pt x="2183116" y="1375205"/>
                </a:lnTo>
                <a:lnTo>
                  <a:pt x="2183116" y="1267205"/>
                </a:lnTo>
                <a:close/>
                <a:moveTo>
                  <a:pt x="3240001" y="1172196"/>
                </a:moveTo>
                <a:lnTo>
                  <a:pt x="3240001" y="3142550"/>
                </a:lnTo>
                <a:lnTo>
                  <a:pt x="2026252" y="1968728"/>
                </a:lnTo>
                <a:lnTo>
                  <a:pt x="3049854" y="1294362"/>
                </a:lnTo>
                <a:close/>
                <a:moveTo>
                  <a:pt x="0" y="1172196"/>
                </a:moveTo>
                <a:lnTo>
                  <a:pt x="602850" y="1559516"/>
                </a:lnTo>
                <a:lnTo>
                  <a:pt x="1217896" y="1964719"/>
                </a:lnTo>
                <a:lnTo>
                  <a:pt x="0" y="3142550"/>
                </a:lnTo>
                <a:close/>
                <a:moveTo>
                  <a:pt x="1067116" y="1060805"/>
                </a:moveTo>
                <a:lnTo>
                  <a:pt x="1067116" y="1168805"/>
                </a:lnTo>
                <a:lnTo>
                  <a:pt x="2183116" y="1168805"/>
                </a:lnTo>
                <a:lnTo>
                  <a:pt x="2183116" y="1060805"/>
                </a:lnTo>
                <a:close/>
                <a:moveTo>
                  <a:pt x="869032" y="816137"/>
                </a:moveTo>
                <a:lnTo>
                  <a:pt x="2381200" y="816137"/>
                </a:lnTo>
                <a:lnTo>
                  <a:pt x="2381200" y="1623491"/>
                </a:lnTo>
                <a:lnTo>
                  <a:pt x="1668045" y="2093329"/>
                </a:lnTo>
                <a:lnTo>
                  <a:pt x="1625116" y="2121611"/>
                </a:lnTo>
                <a:lnTo>
                  <a:pt x="869032" y="1623491"/>
                </a:lnTo>
                <a:close/>
                <a:moveTo>
                  <a:pt x="1625116" y="0"/>
                </a:moveTo>
                <a:lnTo>
                  <a:pt x="3235286" y="1060806"/>
                </a:lnTo>
                <a:lnTo>
                  <a:pt x="2489212" y="1552331"/>
                </a:lnTo>
                <a:lnTo>
                  <a:pt x="2489212" y="708008"/>
                </a:lnTo>
                <a:lnTo>
                  <a:pt x="761020" y="708008"/>
                </a:lnTo>
                <a:lnTo>
                  <a:pt x="761020" y="1552331"/>
                </a:lnTo>
                <a:lnTo>
                  <a:pt x="14946" y="106080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Isosceles Triangle 51">
            <a:extLst>
              <a:ext uri="{FF2B5EF4-FFF2-40B4-BE49-F238E27FC236}">
                <a16:creationId xmlns:a16="http://schemas.microsoft.com/office/drawing/2014/main" id="{E2DC0AB9-916D-442D-8965-6DE739D8995A}"/>
              </a:ext>
            </a:extLst>
          </p:cNvPr>
          <p:cNvSpPr/>
          <p:nvPr/>
        </p:nvSpPr>
        <p:spPr>
          <a:xfrm>
            <a:off x="4297988" y="1388030"/>
            <a:ext cx="357265" cy="26198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8" name="Isosceles Triangle 57">
            <a:extLst>
              <a:ext uri="{FF2B5EF4-FFF2-40B4-BE49-F238E27FC236}">
                <a16:creationId xmlns:a16="http://schemas.microsoft.com/office/drawing/2014/main" id="{FA9B4B78-F2A9-4B27-8A30-46B87B86457D}"/>
              </a:ext>
            </a:extLst>
          </p:cNvPr>
          <p:cNvSpPr/>
          <p:nvPr/>
        </p:nvSpPr>
        <p:spPr>
          <a:xfrm>
            <a:off x="4872210" y="3407764"/>
            <a:ext cx="213843" cy="483435"/>
          </a:xfrm>
          <a:custGeom>
            <a:avLst/>
            <a:gdLst>
              <a:gd name="connsiteX0" fmla="*/ 1148449 w 1346449"/>
              <a:gd name="connsiteY0" fmla="*/ 2457725 h 3249725"/>
              <a:gd name="connsiteX1" fmla="*/ 198001 w 1346449"/>
              <a:gd name="connsiteY1" fmla="*/ 2457725 h 3249725"/>
              <a:gd name="connsiteX2" fmla="*/ 1 w 1346449"/>
              <a:gd name="connsiteY2" fmla="*/ 3249725 h 3249725"/>
              <a:gd name="connsiteX3" fmla="*/ 1346449 w 1346449"/>
              <a:gd name="connsiteY3" fmla="*/ 3249725 h 3249725"/>
              <a:gd name="connsiteX4" fmla="*/ 1148449 w 1346449"/>
              <a:gd name="connsiteY4" fmla="*/ 2457725 h 3249725"/>
              <a:gd name="connsiteX5" fmla="*/ 755186 w 1346449"/>
              <a:gd name="connsiteY5" fmla="*/ 82950 h 3249725"/>
              <a:gd name="connsiteX6" fmla="*/ 734449 w 1346449"/>
              <a:gd name="connsiteY6" fmla="*/ 1314594 h 3249725"/>
              <a:gd name="connsiteX7" fmla="*/ 853246 w 1346449"/>
              <a:gd name="connsiteY7" fmla="*/ 1483214 h 3249725"/>
              <a:gd name="connsiteX8" fmla="*/ 673226 w 1346449"/>
              <a:gd name="connsiteY8" fmla="*/ 1663234 h 3249725"/>
              <a:gd name="connsiteX9" fmla="*/ 493206 w 1346449"/>
              <a:gd name="connsiteY9" fmla="*/ 1483214 h 3249725"/>
              <a:gd name="connsiteX10" fmla="*/ 612000 w 1346449"/>
              <a:gd name="connsiteY10" fmla="*/ 1314595 h 3249725"/>
              <a:gd name="connsiteX11" fmla="*/ 612000 w 1346449"/>
              <a:gd name="connsiteY11" fmla="*/ 0 h 3249725"/>
              <a:gd name="connsiteX12" fmla="*/ 2939 w 1346449"/>
              <a:gd name="connsiteY12" fmla="*/ 1574694 h 3249725"/>
              <a:gd name="connsiteX13" fmla="*/ 0 w 1346449"/>
              <a:gd name="connsiteY13" fmla="*/ 1574694 h 3249725"/>
              <a:gd name="connsiteX14" fmla="*/ 2009 w 1346449"/>
              <a:gd name="connsiteY14" fmla="*/ 1577097 h 3249725"/>
              <a:gd name="connsiteX15" fmla="*/ 0 w 1346449"/>
              <a:gd name="connsiteY15" fmla="*/ 1582292 h 3249725"/>
              <a:gd name="connsiteX16" fmla="*/ 6353 w 1346449"/>
              <a:gd name="connsiteY16" fmla="*/ 1582292 h 3249725"/>
              <a:gd name="connsiteX17" fmla="*/ 273414 w 1346449"/>
              <a:gd name="connsiteY17" fmla="*/ 2376121 h 3249725"/>
              <a:gd name="connsiteX18" fmla="*/ 1091887 w 1346449"/>
              <a:gd name="connsiteY18" fmla="*/ 2366694 h 3249725"/>
              <a:gd name="connsiteX19" fmla="*/ 1340768 w 1346449"/>
              <a:gd name="connsiteY19" fmla="*/ 1582292 h 3249725"/>
              <a:gd name="connsiteX20" fmla="*/ 1346449 w 1346449"/>
              <a:gd name="connsiteY20" fmla="*/ 1582292 h 3249725"/>
              <a:gd name="connsiteX21" fmla="*/ 1344512 w 1346449"/>
              <a:gd name="connsiteY21" fmla="*/ 1577284 h 3249725"/>
              <a:gd name="connsiteX22" fmla="*/ 1346448 w 1346449"/>
              <a:gd name="connsiteY22" fmla="*/ 1574694 h 3249725"/>
              <a:gd name="connsiteX23" fmla="*/ 1343510 w 1346449"/>
              <a:gd name="connsiteY23" fmla="*/ 1574694 h 3249725"/>
              <a:gd name="connsiteX24" fmla="*/ 755186 w 1346449"/>
              <a:gd name="connsiteY24" fmla="*/ 82950 h 3249725"/>
              <a:gd name="connsiteX0" fmla="*/ 1148449 w 1346449"/>
              <a:gd name="connsiteY0" fmla="*/ 2374775 h 3166775"/>
              <a:gd name="connsiteX1" fmla="*/ 198001 w 1346449"/>
              <a:gd name="connsiteY1" fmla="*/ 2374775 h 3166775"/>
              <a:gd name="connsiteX2" fmla="*/ 1 w 1346449"/>
              <a:gd name="connsiteY2" fmla="*/ 3166775 h 3166775"/>
              <a:gd name="connsiteX3" fmla="*/ 1346449 w 1346449"/>
              <a:gd name="connsiteY3" fmla="*/ 3166775 h 3166775"/>
              <a:gd name="connsiteX4" fmla="*/ 1148449 w 1346449"/>
              <a:gd name="connsiteY4" fmla="*/ 2374775 h 3166775"/>
              <a:gd name="connsiteX5" fmla="*/ 755186 w 1346449"/>
              <a:gd name="connsiteY5" fmla="*/ 0 h 3166775"/>
              <a:gd name="connsiteX6" fmla="*/ 734449 w 1346449"/>
              <a:gd name="connsiteY6" fmla="*/ 1231644 h 3166775"/>
              <a:gd name="connsiteX7" fmla="*/ 853246 w 1346449"/>
              <a:gd name="connsiteY7" fmla="*/ 1400264 h 3166775"/>
              <a:gd name="connsiteX8" fmla="*/ 673226 w 1346449"/>
              <a:gd name="connsiteY8" fmla="*/ 1580284 h 3166775"/>
              <a:gd name="connsiteX9" fmla="*/ 493206 w 1346449"/>
              <a:gd name="connsiteY9" fmla="*/ 1400264 h 3166775"/>
              <a:gd name="connsiteX10" fmla="*/ 612000 w 1346449"/>
              <a:gd name="connsiteY10" fmla="*/ 1231645 h 3166775"/>
              <a:gd name="connsiteX11" fmla="*/ 591263 w 1346449"/>
              <a:gd name="connsiteY11" fmla="*/ 10368 h 3166775"/>
              <a:gd name="connsiteX12" fmla="*/ 2939 w 1346449"/>
              <a:gd name="connsiteY12" fmla="*/ 1491744 h 3166775"/>
              <a:gd name="connsiteX13" fmla="*/ 0 w 1346449"/>
              <a:gd name="connsiteY13" fmla="*/ 1491744 h 3166775"/>
              <a:gd name="connsiteX14" fmla="*/ 2009 w 1346449"/>
              <a:gd name="connsiteY14" fmla="*/ 1494147 h 3166775"/>
              <a:gd name="connsiteX15" fmla="*/ 0 w 1346449"/>
              <a:gd name="connsiteY15" fmla="*/ 1499342 h 3166775"/>
              <a:gd name="connsiteX16" fmla="*/ 6353 w 1346449"/>
              <a:gd name="connsiteY16" fmla="*/ 1499342 h 3166775"/>
              <a:gd name="connsiteX17" fmla="*/ 273414 w 1346449"/>
              <a:gd name="connsiteY17" fmla="*/ 2293171 h 3166775"/>
              <a:gd name="connsiteX18" fmla="*/ 1091887 w 1346449"/>
              <a:gd name="connsiteY18" fmla="*/ 2283744 h 3166775"/>
              <a:gd name="connsiteX19" fmla="*/ 1340768 w 1346449"/>
              <a:gd name="connsiteY19" fmla="*/ 1499342 h 3166775"/>
              <a:gd name="connsiteX20" fmla="*/ 1346449 w 1346449"/>
              <a:gd name="connsiteY20" fmla="*/ 1499342 h 3166775"/>
              <a:gd name="connsiteX21" fmla="*/ 1344512 w 1346449"/>
              <a:gd name="connsiteY21" fmla="*/ 1494334 h 3166775"/>
              <a:gd name="connsiteX22" fmla="*/ 1346448 w 1346449"/>
              <a:gd name="connsiteY22" fmla="*/ 1491744 h 3166775"/>
              <a:gd name="connsiteX23" fmla="*/ 1343510 w 1346449"/>
              <a:gd name="connsiteY23" fmla="*/ 1491744 h 3166775"/>
              <a:gd name="connsiteX24" fmla="*/ 755186 w 1346449"/>
              <a:gd name="connsiteY24" fmla="*/ 0 h 3166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346449" h="3166775">
                <a:moveTo>
                  <a:pt x="1148449" y="2374775"/>
                </a:moveTo>
                <a:lnTo>
                  <a:pt x="198001" y="2374775"/>
                </a:lnTo>
                <a:lnTo>
                  <a:pt x="1" y="3166775"/>
                </a:lnTo>
                <a:lnTo>
                  <a:pt x="1346449" y="3166775"/>
                </a:lnTo>
                <a:lnTo>
                  <a:pt x="1148449" y="2374775"/>
                </a:lnTo>
                <a:close/>
                <a:moveTo>
                  <a:pt x="755186" y="0"/>
                </a:moveTo>
                <a:cubicBezTo>
                  <a:pt x="755186" y="438198"/>
                  <a:pt x="734449" y="793446"/>
                  <a:pt x="734449" y="1231644"/>
                </a:cubicBezTo>
                <a:cubicBezTo>
                  <a:pt x="803843" y="1256124"/>
                  <a:pt x="853246" y="1322425"/>
                  <a:pt x="853246" y="1400264"/>
                </a:cubicBezTo>
                <a:cubicBezTo>
                  <a:pt x="853246" y="1499686"/>
                  <a:pt x="772648" y="1580284"/>
                  <a:pt x="673226" y="1580284"/>
                </a:cubicBezTo>
                <a:cubicBezTo>
                  <a:pt x="573804" y="1580284"/>
                  <a:pt x="493206" y="1499686"/>
                  <a:pt x="493206" y="1400264"/>
                </a:cubicBezTo>
                <a:cubicBezTo>
                  <a:pt x="493206" y="1322426"/>
                  <a:pt x="542608" y="1256126"/>
                  <a:pt x="612000" y="1231645"/>
                </a:cubicBezTo>
                <a:lnTo>
                  <a:pt x="591263" y="10368"/>
                </a:lnTo>
                <a:lnTo>
                  <a:pt x="2939" y="1491744"/>
                </a:lnTo>
                <a:lnTo>
                  <a:pt x="0" y="1491744"/>
                </a:lnTo>
                <a:lnTo>
                  <a:pt x="2009" y="1494147"/>
                </a:lnTo>
                <a:lnTo>
                  <a:pt x="0" y="1499342"/>
                </a:lnTo>
                <a:lnTo>
                  <a:pt x="6353" y="1499342"/>
                </a:lnTo>
                <a:cubicBezTo>
                  <a:pt x="274151" y="1797289"/>
                  <a:pt x="320153" y="2031319"/>
                  <a:pt x="273414" y="2293171"/>
                </a:cubicBezTo>
                <a:lnTo>
                  <a:pt x="1091887" y="2283744"/>
                </a:lnTo>
                <a:cubicBezTo>
                  <a:pt x="1035756" y="1984266"/>
                  <a:pt x="1081794" y="1833397"/>
                  <a:pt x="1340768" y="1499342"/>
                </a:cubicBezTo>
                <a:lnTo>
                  <a:pt x="1346449" y="1499342"/>
                </a:lnTo>
                <a:lnTo>
                  <a:pt x="1344512" y="1494334"/>
                </a:lnTo>
                <a:cubicBezTo>
                  <a:pt x="1345124" y="1493447"/>
                  <a:pt x="1345785" y="1492596"/>
                  <a:pt x="1346448" y="1491744"/>
                </a:cubicBezTo>
                <a:lnTo>
                  <a:pt x="1343510" y="1491744"/>
                </a:lnTo>
                <a:cubicBezTo>
                  <a:pt x="1140490" y="966846"/>
                  <a:pt x="958206" y="524898"/>
                  <a:pt x="7551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Rectangle 7">
            <a:extLst>
              <a:ext uri="{FF2B5EF4-FFF2-40B4-BE49-F238E27FC236}">
                <a16:creationId xmlns:a16="http://schemas.microsoft.com/office/drawing/2014/main" id="{9E7B0218-0F3B-4D68-BC27-66FB61A4F8D4}"/>
              </a:ext>
            </a:extLst>
          </p:cNvPr>
          <p:cNvSpPr/>
          <p:nvPr/>
        </p:nvSpPr>
        <p:spPr>
          <a:xfrm rot="18900000">
            <a:off x="7243003" y="2816601"/>
            <a:ext cx="154109" cy="343323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Parallelogram 15">
            <a:extLst>
              <a:ext uri="{FF2B5EF4-FFF2-40B4-BE49-F238E27FC236}">
                <a16:creationId xmlns:a16="http://schemas.microsoft.com/office/drawing/2014/main" id="{7B864AC3-D70B-492A-A1B1-95AC79CC70DA}"/>
              </a:ext>
            </a:extLst>
          </p:cNvPr>
          <p:cNvSpPr/>
          <p:nvPr/>
        </p:nvSpPr>
        <p:spPr>
          <a:xfrm flipH="1">
            <a:off x="4293692" y="3490877"/>
            <a:ext cx="317209" cy="317209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Freeform 19">
            <a:extLst>
              <a:ext uri="{FF2B5EF4-FFF2-40B4-BE49-F238E27FC236}">
                <a16:creationId xmlns:a16="http://schemas.microsoft.com/office/drawing/2014/main" id="{6FB4123E-8988-43D8-9548-AF23855BB999}"/>
              </a:ext>
            </a:extLst>
          </p:cNvPr>
          <p:cNvSpPr/>
          <p:nvPr/>
        </p:nvSpPr>
        <p:spPr>
          <a:xfrm>
            <a:off x="5986218" y="2808370"/>
            <a:ext cx="314672" cy="30962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Rectangle 30">
            <a:extLst>
              <a:ext uri="{FF2B5EF4-FFF2-40B4-BE49-F238E27FC236}">
                <a16:creationId xmlns:a16="http://schemas.microsoft.com/office/drawing/2014/main" id="{8EE71C41-EDE7-4C54-907F-61C8B64B609A}"/>
              </a:ext>
            </a:extLst>
          </p:cNvPr>
          <p:cNvSpPr/>
          <p:nvPr/>
        </p:nvSpPr>
        <p:spPr>
          <a:xfrm>
            <a:off x="8252327" y="2779728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7">
            <a:extLst>
              <a:ext uri="{FF2B5EF4-FFF2-40B4-BE49-F238E27FC236}">
                <a16:creationId xmlns:a16="http://schemas.microsoft.com/office/drawing/2014/main" id="{5931BEFB-8EF9-43F8-A3CE-4622D105227D}"/>
              </a:ext>
            </a:extLst>
          </p:cNvPr>
          <p:cNvSpPr/>
          <p:nvPr/>
        </p:nvSpPr>
        <p:spPr>
          <a:xfrm>
            <a:off x="5443583" y="1358002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Rectangle 15">
            <a:extLst>
              <a:ext uri="{FF2B5EF4-FFF2-40B4-BE49-F238E27FC236}">
                <a16:creationId xmlns:a16="http://schemas.microsoft.com/office/drawing/2014/main" id="{86C15C8C-5CB6-4646-A148-9F0BEA55CBF1}"/>
              </a:ext>
            </a:extLst>
          </p:cNvPr>
          <p:cNvSpPr/>
          <p:nvPr/>
        </p:nvSpPr>
        <p:spPr>
          <a:xfrm rot="5400000">
            <a:off x="5980941" y="1358002"/>
            <a:ext cx="322469" cy="322041"/>
          </a:xfrm>
          <a:custGeom>
            <a:avLst/>
            <a:gdLst/>
            <a:ahLst/>
            <a:cxnLst/>
            <a:rect l="l" t="t" r="r" b="b"/>
            <a:pathLst>
              <a:path w="3244313" h="3240000">
                <a:moveTo>
                  <a:pt x="2055482" y="677891"/>
                </a:moveTo>
                <a:lnTo>
                  <a:pt x="2055482" y="209891"/>
                </a:lnTo>
                <a:lnTo>
                  <a:pt x="2919482" y="209891"/>
                </a:lnTo>
                <a:lnTo>
                  <a:pt x="2919482" y="677891"/>
                </a:lnTo>
                <a:close/>
                <a:moveTo>
                  <a:pt x="1695482" y="1397971"/>
                </a:moveTo>
                <a:lnTo>
                  <a:pt x="1695482" y="929971"/>
                </a:lnTo>
                <a:lnTo>
                  <a:pt x="2919482" y="929971"/>
                </a:lnTo>
                <a:lnTo>
                  <a:pt x="2919482" y="1397971"/>
                </a:lnTo>
                <a:close/>
                <a:moveTo>
                  <a:pt x="1335482" y="2118051"/>
                </a:moveTo>
                <a:lnTo>
                  <a:pt x="1335482" y="1650051"/>
                </a:lnTo>
                <a:lnTo>
                  <a:pt x="2919482" y="1650051"/>
                </a:lnTo>
                <a:lnTo>
                  <a:pt x="2919482" y="2118051"/>
                </a:lnTo>
                <a:close/>
                <a:moveTo>
                  <a:pt x="975482" y="2838131"/>
                </a:moveTo>
                <a:lnTo>
                  <a:pt x="975482" y="2370131"/>
                </a:lnTo>
                <a:lnTo>
                  <a:pt x="2919482" y="2370131"/>
                </a:lnTo>
                <a:lnTo>
                  <a:pt x="2919482" y="2838131"/>
                </a:lnTo>
                <a:close/>
                <a:moveTo>
                  <a:pt x="10788" y="2651034"/>
                </a:moveTo>
                <a:lnTo>
                  <a:pt x="1168116" y="646484"/>
                </a:lnTo>
                <a:lnTo>
                  <a:pt x="1038664" y="571745"/>
                </a:lnTo>
                <a:lnTo>
                  <a:pt x="1533856" y="311959"/>
                </a:lnTo>
                <a:lnTo>
                  <a:pt x="1556471" y="870701"/>
                </a:lnTo>
                <a:lnTo>
                  <a:pt x="1427019" y="795962"/>
                </a:lnTo>
                <a:lnTo>
                  <a:pt x="269691" y="2800512"/>
                </a:lnTo>
                <a:close/>
                <a:moveTo>
                  <a:pt x="0" y="3240000"/>
                </a:moveTo>
                <a:lnTo>
                  <a:pt x="0" y="3060000"/>
                </a:lnTo>
                <a:lnTo>
                  <a:pt x="3064313" y="3060000"/>
                </a:lnTo>
                <a:lnTo>
                  <a:pt x="3064313" y="0"/>
                </a:lnTo>
                <a:lnTo>
                  <a:pt x="3244313" y="0"/>
                </a:lnTo>
                <a:lnTo>
                  <a:pt x="3244313" y="3240000"/>
                </a:lnTo>
                <a:lnTo>
                  <a:pt x="3240000" y="3240000"/>
                </a:lnTo>
                <a:lnTo>
                  <a:pt x="3064313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7" name="Pie 24">
            <a:extLst>
              <a:ext uri="{FF2B5EF4-FFF2-40B4-BE49-F238E27FC236}">
                <a16:creationId xmlns:a16="http://schemas.microsoft.com/office/drawing/2014/main" id="{F831A29A-15D4-4A78-B8DF-42967FA4DA6B}"/>
              </a:ext>
            </a:extLst>
          </p:cNvPr>
          <p:cNvSpPr/>
          <p:nvPr/>
        </p:nvSpPr>
        <p:spPr>
          <a:xfrm>
            <a:off x="5347362" y="3475221"/>
            <a:ext cx="350460" cy="348520"/>
          </a:xfrm>
          <a:custGeom>
            <a:avLst/>
            <a:gdLst/>
            <a:ahLst/>
            <a:cxnLst/>
            <a:rect l="l" t="t" r="r" b="b"/>
            <a:pathLst>
              <a:path w="3228711" h="3210836">
                <a:moveTo>
                  <a:pt x="351626" y="695968"/>
                </a:moveTo>
                <a:lnTo>
                  <a:pt x="1548007" y="1678300"/>
                </a:lnTo>
                <a:lnTo>
                  <a:pt x="236194" y="2500159"/>
                </a:lnTo>
                <a:cubicBezTo>
                  <a:pt x="-116985" y="1936431"/>
                  <a:pt x="-70514" y="1210092"/>
                  <a:pt x="351626" y="695968"/>
                </a:cubicBezTo>
                <a:close/>
                <a:moveTo>
                  <a:pt x="1957429" y="262366"/>
                </a:moveTo>
                <a:cubicBezTo>
                  <a:pt x="2634256" y="359480"/>
                  <a:pt x="3156733" y="907132"/>
                  <a:pt x="3221913" y="1587776"/>
                </a:cubicBezTo>
                <a:cubicBezTo>
                  <a:pt x="3287093" y="2268421"/>
                  <a:pt x="2878048" y="2905277"/>
                  <a:pt x="2231953" y="3129078"/>
                </a:cubicBezTo>
                <a:cubicBezTo>
                  <a:pt x="1585858" y="3352879"/>
                  <a:pt x="870522" y="3105497"/>
                  <a:pt x="500715" y="2530372"/>
                </a:cubicBezTo>
                <a:lnTo>
                  <a:pt x="1746987" y="1729019"/>
                </a:lnTo>
                <a:close/>
                <a:moveTo>
                  <a:pt x="1604447" y="200"/>
                </a:moveTo>
                <a:cubicBezTo>
                  <a:pt x="1665125" y="-778"/>
                  <a:pt x="1726175" y="1809"/>
                  <a:pt x="1787307" y="8072"/>
                </a:cubicBezTo>
                <a:lnTo>
                  <a:pt x="1629532" y="1548011"/>
                </a:lnTo>
                <a:lnTo>
                  <a:pt x="483856" y="506987"/>
                </a:lnTo>
                <a:cubicBezTo>
                  <a:pt x="773141" y="188622"/>
                  <a:pt x="1179697" y="7051"/>
                  <a:pt x="1604447" y="2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8" name="Parallelogram 30">
            <a:extLst>
              <a:ext uri="{FF2B5EF4-FFF2-40B4-BE49-F238E27FC236}">
                <a16:creationId xmlns:a16="http://schemas.microsoft.com/office/drawing/2014/main" id="{A7C09DFC-5B11-41A9-83CC-FC4DCD4B7E6F}"/>
              </a:ext>
            </a:extLst>
          </p:cNvPr>
          <p:cNvSpPr/>
          <p:nvPr/>
        </p:nvSpPr>
        <p:spPr>
          <a:xfrm flipH="1">
            <a:off x="8235089" y="2047097"/>
            <a:ext cx="351685" cy="352555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Block Arc 14">
            <a:extLst>
              <a:ext uri="{FF2B5EF4-FFF2-40B4-BE49-F238E27FC236}">
                <a16:creationId xmlns:a16="http://schemas.microsoft.com/office/drawing/2014/main" id="{EE4199B5-E0D4-4749-BB7C-E53AD175EABA}"/>
              </a:ext>
            </a:extLst>
          </p:cNvPr>
          <p:cNvSpPr/>
          <p:nvPr/>
        </p:nvSpPr>
        <p:spPr>
          <a:xfrm rot="16200000">
            <a:off x="6518856" y="1325152"/>
            <a:ext cx="387486" cy="38774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0" name="Block Arc 41">
            <a:extLst>
              <a:ext uri="{FF2B5EF4-FFF2-40B4-BE49-F238E27FC236}">
                <a16:creationId xmlns:a16="http://schemas.microsoft.com/office/drawing/2014/main" id="{CAFD9D19-0903-4B7F-A406-3ADDF602BD40}"/>
              </a:ext>
            </a:extLst>
          </p:cNvPr>
          <p:cNvSpPr/>
          <p:nvPr/>
        </p:nvSpPr>
        <p:spPr>
          <a:xfrm>
            <a:off x="7122001" y="1293526"/>
            <a:ext cx="323224" cy="45099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1" name="Right Triangle 17">
            <a:extLst>
              <a:ext uri="{FF2B5EF4-FFF2-40B4-BE49-F238E27FC236}">
                <a16:creationId xmlns:a16="http://schemas.microsoft.com/office/drawing/2014/main" id="{3182CB66-E28D-4393-A505-3582997C1DD8}"/>
              </a:ext>
            </a:extLst>
          </p:cNvPr>
          <p:cNvSpPr/>
          <p:nvPr/>
        </p:nvSpPr>
        <p:spPr>
          <a:xfrm>
            <a:off x="5959131" y="3462912"/>
            <a:ext cx="263462" cy="373139"/>
          </a:xfrm>
          <a:custGeom>
            <a:avLst/>
            <a:gdLst/>
            <a:ahLst/>
            <a:cxnLst/>
            <a:rect l="l" t="t" r="r" b="b"/>
            <a:pathLst>
              <a:path w="2387678" h="3240000">
                <a:moveTo>
                  <a:pt x="1645041" y="17032"/>
                </a:moveTo>
                <a:lnTo>
                  <a:pt x="2376264" y="17032"/>
                </a:lnTo>
                <a:lnTo>
                  <a:pt x="2376264" y="17033"/>
                </a:lnTo>
                <a:lnTo>
                  <a:pt x="1645042" y="17033"/>
                </a:lnTo>
                <a:close/>
                <a:moveTo>
                  <a:pt x="0" y="17032"/>
                </a:moveTo>
                <a:lnTo>
                  <a:pt x="1379678" y="17032"/>
                </a:lnTo>
                <a:lnTo>
                  <a:pt x="1379678" y="996125"/>
                </a:lnTo>
                <a:lnTo>
                  <a:pt x="2376264" y="996125"/>
                </a:lnTo>
                <a:lnTo>
                  <a:pt x="2376264" y="3240000"/>
                </a:lnTo>
                <a:lnTo>
                  <a:pt x="0" y="3240000"/>
                </a:lnTo>
                <a:close/>
                <a:moveTo>
                  <a:pt x="1498869" y="0"/>
                </a:moveTo>
                <a:lnTo>
                  <a:pt x="2387678" y="888809"/>
                </a:lnTo>
                <a:lnTo>
                  <a:pt x="1498869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2" name="Oval 27">
            <a:extLst>
              <a:ext uri="{FF2B5EF4-FFF2-40B4-BE49-F238E27FC236}">
                <a16:creationId xmlns:a16="http://schemas.microsoft.com/office/drawing/2014/main" id="{1EAFE623-85A5-4E89-8004-4F60A865B32D}"/>
              </a:ext>
            </a:extLst>
          </p:cNvPr>
          <p:cNvSpPr/>
          <p:nvPr/>
        </p:nvSpPr>
        <p:spPr>
          <a:xfrm>
            <a:off x="3714219" y="4055836"/>
            <a:ext cx="279812" cy="532138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3" name="Parallelogram 15">
            <a:extLst>
              <a:ext uri="{FF2B5EF4-FFF2-40B4-BE49-F238E27FC236}">
                <a16:creationId xmlns:a16="http://schemas.microsoft.com/office/drawing/2014/main" id="{B2EAD8DD-392B-4A5D-8215-CDFFD5E3DD33}"/>
              </a:ext>
            </a:extLst>
          </p:cNvPr>
          <p:cNvSpPr/>
          <p:nvPr/>
        </p:nvSpPr>
        <p:spPr>
          <a:xfrm rot="16200000">
            <a:off x="6526713" y="2741871"/>
            <a:ext cx="408905" cy="442625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4" name="Round Same Side Corner Rectangle 21">
            <a:extLst>
              <a:ext uri="{FF2B5EF4-FFF2-40B4-BE49-F238E27FC236}">
                <a16:creationId xmlns:a16="http://schemas.microsoft.com/office/drawing/2014/main" id="{75B996C7-F9B5-4E84-A6E1-9F176BD67B6A}"/>
              </a:ext>
            </a:extLst>
          </p:cNvPr>
          <p:cNvSpPr/>
          <p:nvPr/>
        </p:nvSpPr>
        <p:spPr>
          <a:xfrm rot="10800000">
            <a:off x="7055425" y="2058137"/>
            <a:ext cx="264059" cy="298187"/>
          </a:xfrm>
          <a:custGeom>
            <a:avLst/>
            <a:gdLst/>
            <a:ahLst/>
            <a:cxnLst/>
            <a:rect l="l" t="t" r="r" b="b"/>
            <a:pathLst>
              <a:path w="2880320" h="3252576">
                <a:moveTo>
                  <a:pt x="612726" y="2220771"/>
                </a:moveTo>
                <a:cubicBezTo>
                  <a:pt x="662432" y="2220771"/>
                  <a:pt x="702726" y="2180477"/>
                  <a:pt x="702726" y="2130771"/>
                </a:cubicBezTo>
                <a:lnTo>
                  <a:pt x="702726" y="438771"/>
                </a:lnTo>
                <a:cubicBezTo>
                  <a:pt x="702726" y="389065"/>
                  <a:pt x="662432" y="348771"/>
                  <a:pt x="612726" y="348771"/>
                </a:cubicBezTo>
                <a:cubicBezTo>
                  <a:pt x="563020" y="348771"/>
                  <a:pt x="522726" y="389065"/>
                  <a:pt x="522726" y="438771"/>
                </a:cubicBezTo>
                <a:lnTo>
                  <a:pt x="522726" y="2130771"/>
                </a:lnTo>
                <a:cubicBezTo>
                  <a:pt x="522726" y="2180477"/>
                  <a:pt x="563020" y="2220771"/>
                  <a:pt x="612726" y="2220771"/>
                </a:cubicBezTo>
                <a:close/>
                <a:moveTo>
                  <a:pt x="1188790" y="2220771"/>
                </a:moveTo>
                <a:cubicBezTo>
                  <a:pt x="1238496" y="2220771"/>
                  <a:pt x="1278790" y="2180477"/>
                  <a:pt x="1278790" y="2130771"/>
                </a:cubicBezTo>
                <a:lnTo>
                  <a:pt x="1278790" y="438771"/>
                </a:lnTo>
                <a:cubicBezTo>
                  <a:pt x="1278790" y="389065"/>
                  <a:pt x="1238496" y="348771"/>
                  <a:pt x="1188790" y="348771"/>
                </a:cubicBezTo>
                <a:cubicBezTo>
                  <a:pt x="1139084" y="348771"/>
                  <a:pt x="1098790" y="389065"/>
                  <a:pt x="1098790" y="438771"/>
                </a:cubicBezTo>
                <a:lnTo>
                  <a:pt x="1098790" y="2130771"/>
                </a:lnTo>
                <a:cubicBezTo>
                  <a:pt x="1098790" y="2180477"/>
                  <a:pt x="1139084" y="2220771"/>
                  <a:pt x="1188790" y="2220771"/>
                </a:cubicBezTo>
                <a:close/>
                <a:moveTo>
                  <a:pt x="1764854" y="2220771"/>
                </a:moveTo>
                <a:cubicBezTo>
                  <a:pt x="1814560" y="2220771"/>
                  <a:pt x="1854854" y="2180477"/>
                  <a:pt x="1854854" y="2130771"/>
                </a:cubicBezTo>
                <a:lnTo>
                  <a:pt x="1854854" y="438771"/>
                </a:lnTo>
                <a:cubicBezTo>
                  <a:pt x="1854854" y="389065"/>
                  <a:pt x="1814560" y="348771"/>
                  <a:pt x="1764854" y="348771"/>
                </a:cubicBezTo>
                <a:cubicBezTo>
                  <a:pt x="1715148" y="348771"/>
                  <a:pt x="1674854" y="389065"/>
                  <a:pt x="1674854" y="438771"/>
                </a:cubicBezTo>
                <a:lnTo>
                  <a:pt x="1674854" y="2130771"/>
                </a:lnTo>
                <a:cubicBezTo>
                  <a:pt x="1674854" y="2180477"/>
                  <a:pt x="1715148" y="2220771"/>
                  <a:pt x="1764854" y="2220771"/>
                </a:cubicBezTo>
                <a:close/>
                <a:moveTo>
                  <a:pt x="2340918" y="2220771"/>
                </a:moveTo>
                <a:cubicBezTo>
                  <a:pt x="2390624" y="2220771"/>
                  <a:pt x="2430918" y="2180477"/>
                  <a:pt x="2430918" y="2130771"/>
                </a:cubicBezTo>
                <a:lnTo>
                  <a:pt x="2430918" y="438771"/>
                </a:lnTo>
                <a:cubicBezTo>
                  <a:pt x="2430918" y="389065"/>
                  <a:pt x="2390624" y="348771"/>
                  <a:pt x="2340918" y="348771"/>
                </a:cubicBezTo>
                <a:cubicBezTo>
                  <a:pt x="2291212" y="348771"/>
                  <a:pt x="2250918" y="389065"/>
                  <a:pt x="2250918" y="438771"/>
                </a:cubicBezTo>
                <a:lnTo>
                  <a:pt x="2250918" y="2130771"/>
                </a:lnTo>
                <a:cubicBezTo>
                  <a:pt x="2250918" y="2180477"/>
                  <a:pt x="2291212" y="2220771"/>
                  <a:pt x="2340918" y="2220771"/>
                </a:cubicBezTo>
                <a:close/>
                <a:moveTo>
                  <a:pt x="2784182" y="2519920"/>
                </a:moveTo>
                <a:lnTo>
                  <a:pt x="96136" y="2519920"/>
                </a:lnTo>
                <a:lnTo>
                  <a:pt x="96136" y="419995"/>
                </a:lnTo>
                <a:cubicBezTo>
                  <a:pt x="96136" y="188038"/>
                  <a:pt x="284174" y="0"/>
                  <a:pt x="516131" y="0"/>
                </a:cubicBezTo>
                <a:lnTo>
                  <a:pt x="2364187" y="0"/>
                </a:lnTo>
                <a:cubicBezTo>
                  <a:pt x="2596144" y="0"/>
                  <a:pt x="2784182" y="188038"/>
                  <a:pt x="2784182" y="419995"/>
                </a:cubicBezTo>
                <a:close/>
                <a:moveTo>
                  <a:pt x="1687966" y="3252576"/>
                </a:moveTo>
                <a:lnTo>
                  <a:pt x="1192350" y="3252576"/>
                </a:lnTo>
                <a:cubicBezTo>
                  <a:pt x="1129224" y="3252576"/>
                  <a:pt x="1078050" y="3201402"/>
                  <a:pt x="1078050" y="3138276"/>
                </a:cubicBezTo>
                <a:lnTo>
                  <a:pt x="1078050" y="3023976"/>
                </a:lnTo>
                <a:lnTo>
                  <a:pt x="60008" y="3023976"/>
                </a:lnTo>
                <a:cubicBezTo>
                  <a:pt x="26866" y="3023976"/>
                  <a:pt x="0" y="2997110"/>
                  <a:pt x="0" y="2963968"/>
                </a:cubicBezTo>
                <a:lnTo>
                  <a:pt x="0" y="2723944"/>
                </a:lnTo>
                <a:cubicBezTo>
                  <a:pt x="0" y="2690802"/>
                  <a:pt x="26866" y="2663936"/>
                  <a:pt x="60008" y="2663936"/>
                </a:cubicBezTo>
                <a:lnTo>
                  <a:pt x="2820312" y="2663936"/>
                </a:lnTo>
                <a:cubicBezTo>
                  <a:pt x="2853454" y="2663936"/>
                  <a:pt x="2880320" y="2690802"/>
                  <a:pt x="2880320" y="2723944"/>
                </a:cubicBezTo>
                <a:lnTo>
                  <a:pt x="2880320" y="2963968"/>
                </a:lnTo>
                <a:cubicBezTo>
                  <a:pt x="2880320" y="2997110"/>
                  <a:pt x="2853454" y="3023976"/>
                  <a:pt x="2820312" y="3023976"/>
                </a:cubicBezTo>
                <a:lnTo>
                  <a:pt x="1802266" y="3023976"/>
                </a:lnTo>
                <a:lnTo>
                  <a:pt x="1802266" y="3138276"/>
                </a:lnTo>
                <a:cubicBezTo>
                  <a:pt x="1802266" y="3201402"/>
                  <a:pt x="1751092" y="3252576"/>
                  <a:pt x="1687966" y="325257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5" name="Oval 26">
            <a:extLst>
              <a:ext uri="{FF2B5EF4-FFF2-40B4-BE49-F238E27FC236}">
                <a16:creationId xmlns:a16="http://schemas.microsoft.com/office/drawing/2014/main" id="{50432F96-4C3B-41DF-A09D-11B1CEEF52AF}"/>
              </a:ext>
            </a:extLst>
          </p:cNvPr>
          <p:cNvSpPr/>
          <p:nvPr/>
        </p:nvSpPr>
        <p:spPr>
          <a:xfrm>
            <a:off x="5454590" y="2770652"/>
            <a:ext cx="322665" cy="385063"/>
          </a:xfrm>
          <a:custGeom>
            <a:avLst/>
            <a:gdLst/>
            <a:ahLst/>
            <a:cxnLst/>
            <a:rect l="l" t="t" r="r" b="b"/>
            <a:pathLst>
              <a:path w="2543357" h="3035197">
                <a:moveTo>
                  <a:pt x="1932497" y="885460"/>
                </a:moveTo>
                <a:lnTo>
                  <a:pt x="1858608" y="981586"/>
                </a:lnTo>
                <a:cubicBezTo>
                  <a:pt x="2087948" y="1157874"/>
                  <a:pt x="2221364" y="1431493"/>
                  <a:pt x="2219022" y="1720748"/>
                </a:cubicBezTo>
                <a:lnTo>
                  <a:pt x="2340261" y="1721729"/>
                </a:lnTo>
                <a:cubicBezTo>
                  <a:pt x="2342911" y="1394473"/>
                  <a:pt x="2191967" y="1084907"/>
                  <a:pt x="1932497" y="885460"/>
                </a:cubicBezTo>
                <a:close/>
                <a:moveTo>
                  <a:pt x="1028922" y="281987"/>
                </a:moveTo>
                <a:cubicBezTo>
                  <a:pt x="1157068" y="321344"/>
                  <a:pt x="1128134" y="299573"/>
                  <a:pt x="1193247" y="332230"/>
                </a:cubicBezTo>
                <a:cubicBezTo>
                  <a:pt x="1269854" y="451410"/>
                  <a:pt x="1301375" y="602654"/>
                  <a:pt x="1295736" y="739575"/>
                </a:cubicBezTo>
                <a:cubicBezTo>
                  <a:pt x="1418781" y="730097"/>
                  <a:pt x="1391656" y="622269"/>
                  <a:pt x="1842154" y="674175"/>
                </a:cubicBezTo>
                <a:cubicBezTo>
                  <a:pt x="2251963" y="725703"/>
                  <a:pt x="2543357" y="1202505"/>
                  <a:pt x="2543357" y="1911138"/>
                </a:cubicBezTo>
                <a:cubicBezTo>
                  <a:pt x="2543357" y="2619771"/>
                  <a:pt x="2228290" y="3174439"/>
                  <a:pt x="1189012" y="3004227"/>
                </a:cubicBezTo>
                <a:cubicBezTo>
                  <a:pt x="266689" y="3142266"/>
                  <a:pt x="99973" y="2479414"/>
                  <a:pt x="24671" y="2089269"/>
                </a:cubicBezTo>
                <a:cubicBezTo>
                  <a:pt x="-50631" y="1699124"/>
                  <a:pt x="9514" y="922425"/>
                  <a:pt x="737199" y="663358"/>
                </a:cubicBezTo>
                <a:cubicBezTo>
                  <a:pt x="1021153" y="585721"/>
                  <a:pt x="1093645" y="690425"/>
                  <a:pt x="1216376" y="728497"/>
                </a:cubicBezTo>
                <a:cubicBezTo>
                  <a:pt x="1183268" y="569368"/>
                  <a:pt x="1135766" y="458984"/>
                  <a:pt x="1028922" y="281987"/>
                </a:cubicBezTo>
                <a:close/>
                <a:moveTo>
                  <a:pt x="1919942" y="47"/>
                </a:moveTo>
                <a:cubicBezTo>
                  <a:pt x="2086542" y="1491"/>
                  <a:pt x="2263938" y="35583"/>
                  <a:pt x="2350876" y="60453"/>
                </a:cubicBezTo>
                <a:cubicBezTo>
                  <a:pt x="2672784" y="174000"/>
                  <a:pt x="2321773" y="213881"/>
                  <a:pt x="2220060" y="345654"/>
                </a:cubicBezTo>
                <a:cubicBezTo>
                  <a:pt x="2118347" y="477427"/>
                  <a:pt x="2005019" y="609932"/>
                  <a:pt x="1770740" y="609932"/>
                </a:cubicBezTo>
                <a:lnTo>
                  <a:pt x="1326444" y="614956"/>
                </a:lnTo>
                <a:lnTo>
                  <a:pt x="1346541" y="320533"/>
                </a:lnTo>
                <a:cubicBezTo>
                  <a:pt x="1401807" y="115484"/>
                  <a:pt x="1563158" y="44336"/>
                  <a:pt x="1760692" y="11037"/>
                </a:cubicBezTo>
                <a:cubicBezTo>
                  <a:pt x="1810076" y="2712"/>
                  <a:pt x="1864409" y="-434"/>
                  <a:pt x="1919942" y="4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6" name="Freeform 32">
            <a:extLst>
              <a:ext uri="{FF2B5EF4-FFF2-40B4-BE49-F238E27FC236}">
                <a16:creationId xmlns:a16="http://schemas.microsoft.com/office/drawing/2014/main" id="{320835CE-949B-498D-B85F-ED43A8C874B3}"/>
              </a:ext>
            </a:extLst>
          </p:cNvPr>
          <p:cNvSpPr/>
          <p:nvPr/>
        </p:nvSpPr>
        <p:spPr>
          <a:xfrm>
            <a:off x="3674423" y="1332150"/>
            <a:ext cx="408033" cy="373744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7" name="Rounded Rectangle 10">
            <a:extLst>
              <a:ext uri="{FF2B5EF4-FFF2-40B4-BE49-F238E27FC236}">
                <a16:creationId xmlns:a16="http://schemas.microsoft.com/office/drawing/2014/main" id="{A213AE5D-15D4-48EC-9D09-069F0851D5E9}"/>
              </a:ext>
            </a:extLst>
          </p:cNvPr>
          <p:cNvSpPr/>
          <p:nvPr/>
        </p:nvSpPr>
        <p:spPr>
          <a:xfrm>
            <a:off x="6524895" y="203905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8" name="Rounded Rectangle 32">
            <a:extLst>
              <a:ext uri="{FF2B5EF4-FFF2-40B4-BE49-F238E27FC236}">
                <a16:creationId xmlns:a16="http://schemas.microsoft.com/office/drawing/2014/main" id="{FEAA6FB7-B0A9-4A5F-83F2-DFE5B52B5C2C}"/>
              </a:ext>
            </a:extLst>
          </p:cNvPr>
          <p:cNvSpPr/>
          <p:nvPr/>
        </p:nvSpPr>
        <p:spPr>
          <a:xfrm>
            <a:off x="7648558" y="2795360"/>
            <a:ext cx="335647" cy="3356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9" name="Trapezoid 13">
            <a:extLst>
              <a:ext uri="{FF2B5EF4-FFF2-40B4-BE49-F238E27FC236}">
                <a16:creationId xmlns:a16="http://schemas.microsoft.com/office/drawing/2014/main" id="{79AB2CAB-A27B-4DDC-BB7F-A1F2097F354C}"/>
              </a:ext>
            </a:extLst>
          </p:cNvPr>
          <p:cNvSpPr/>
          <p:nvPr/>
        </p:nvSpPr>
        <p:spPr>
          <a:xfrm>
            <a:off x="4332749" y="2054252"/>
            <a:ext cx="361838" cy="305956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0" name="Rounded Rectangle 7">
            <a:extLst>
              <a:ext uri="{FF2B5EF4-FFF2-40B4-BE49-F238E27FC236}">
                <a16:creationId xmlns:a16="http://schemas.microsoft.com/office/drawing/2014/main" id="{6585EE30-6136-4A4D-8872-03E446B5E101}"/>
              </a:ext>
            </a:extLst>
          </p:cNvPr>
          <p:cNvSpPr/>
          <p:nvPr/>
        </p:nvSpPr>
        <p:spPr>
          <a:xfrm>
            <a:off x="6063254" y="2046918"/>
            <a:ext cx="185271" cy="32062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1" name="Rectangle 18">
            <a:extLst>
              <a:ext uri="{FF2B5EF4-FFF2-40B4-BE49-F238E27FC236}">
                <a16:creationId xmlns:a16="http://schemas.microsoft.com/office/drawing/2014/main" id="{6DDAB969-FDEF-4FE5-AB20-5F4C22659FD6}"/>
              </a:ext>
            </a:extLst>
          </p:cNvPr>
          <p:cNvSpPr/>
          <p:nvPr/>
        </p:nvSpPr>
        <p:spPr>
          <a:xfrm>
            <a:off x="4970957" y="2074010"/>
            <a:ext cx="335348" cy="266441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2" name="Rounded Rectangle 25">
            <a:extLst>
              <a:ext uri="{FF2B5EF4-FFF2-40B4-BE49-F238E27FC236}">
                <a16:creationId xmlns:a16="http://schemas.microsoft.com/office/drawing/2014/main" id="{2D974540-89BD-4862-AB36-9F29401F7848}"/>
              </a:ext>
            </a:extLst>
          </p:cNvPr>
          <p:cNvSpPr/>
          <p:nvPr/>
        </p:nvSpPr>
        <p:spPr>
          <a:xfrm>
            <a:off x="5582675" y="2063662"/>
            <a:ext cx="204209" cy="287136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3" name="Chord 14">
            <a:extLst>
              <a:ext uri="{FF2B5EF4-FFF2-40B4-BE49-F238E27FC236}">
                <a16:creationId xmlns:a16="http://schemas.microsoft.com/office/drawing/2014/main" id="{8564024D-02E4-48D9-B248-81B0069FC65D}"/>
              </a:ext>
            </a:extLst>
          </p:cNvPr>
          <p:cNvSpPr/>
          <p:nvPr/>
        </p:nvSpPr>
        <p:spPr>
          <a:xfrm>
            <a:off x="4739580" y="4101013"/>
            <a:ext cx="350089" cy="44178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4" name="Rounded Rectangle 6">
            <a:extLst>
              <a:ext uri="{FF2B5EF4-FFF2-40B4-BE49-F238E27FC236}">
                <a16:creationId xmlns:a16="http://schemas.microsoft.com/office/drawing/2014/main" id="{4722D87F-F0A2-4F82-B516-C646BDD38251}"/>
              </a:ext>
            </a:extLst>
          </p:cNvPr>
          <p:cNvSpPr/>
          <p:nvPr/>
        </p:nvSpPr>
        <p:spPr>
          <a:xfrm>
            <a:off x="3709354" y="2008765"/>
            <a:ext cx="347025" cy="352816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5" name="Oval 66">
            <a:extLst>
              <a:ext uri="{FF2B5EF4-FFF2-40B4-BE49-F238E27FC236}">
                <a16:creationId xmlns:a16="http://schemas.microsoft.com/office/drawing/2014/main" id="{49884EF8-166F-4116-B8A0-1B6991A60326}"/>
              </a:ext>
            </a:extLst>
          </p:cNvPr>
          <p:cNvSpPr/>
          <p:nvPr/>
        </p:nvSpPr>
        <p:spPr>
          <a:xfrm rot="20700000">
            <a:off x="4888177" y="2802702"/>
            <a:ext cx="374702" cy="320962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6" name="Isosceles Triangle 13">
            <a:extLst>
              <a:ext uri="{FF2B5EF4-FFF2-40B4-BE49-F238E27FC236}">
                <a16:creationId xmlns:a16="http://schemas.microsoft.com/office/drawing/2014/main" id="{FA100A84-E48F-4CB3-A7E3-38E9D4B87751}"/>
              </a:ext>
            </a:extLst>
          </p:cNvPr>
          <p:cNvSpPr/>
          <p:nvPr/>
        </p:nvSpPr>
        <p:spPr>
          <a:xfrm rot="10800000">
            <a:off x="4239875" y="4067280"/>
            <a:ext cx="257150" cy="509250"/>
          </a:xfrm>
          <a:custGeom>
            <a:avLst/>
            <a:gdLst/>
            <a:ahLst/>
            <a:cxnLst/>
            <a:rect l="l" t="t" r="r" b="b"/>
            <a:pathLst>
              <a:path w="1613569" h="3195455">
                <a:moveTo>
                  <a:pt x="1348422" y="2012960"/>
                </a:moveTo>
                <a:lnTo>
                  <a:pt x="264249" y="2012960"/>
                </a:lnTo>
                <a:cubicBezTo>
                  <a:pt x="99656" y="1932015"/>
                  <a:pt x="172" y="1814225"/>
                  <a:pt x="0" y="1686651"/>
                </a:cubicBezTo>
                <a:lnTo>
                  <a:pt x="716785" y="1678553"/>
                </a:lnTo>
                <a:lnTo>
                  <a:pt x="716785" y="360000"/>
                </a:lnTo>
                <a:lnTo>
                  <a:pt x="716785" y="355479"/>
                </a:lnTo>
                <a:lnTo>
                  <a:pt x="717916" y="355479"/>
                </a:lnTo>
                <a:lnTo>
                  <a:pt x="806785" y="0"/>
                </a:lnTo>
                <a:lnTo>
                  <a:pt x="895655" y="355479"/>
                </a:lnTo>
                <a:lnTo>
                  <a:pt x="896785" y="355479"/>
                </a:lnTo>
                <a:lnTo>
                  <a:pt x="896785" y="360000"/>
                </a:lnTo>
                <a:lnTo>
                  <a:pt x="896785" y="1676520"/>
                </a:lnTo>
                <a:lnTo>
                  <a:pt x="1612906" y="1668429"/>
                </a:lnTo>
                <a:cubicBezTo>
                  <a:pt x="1622778" y="1802631"/>
                  <a:pt x="1521918" y="1928220"/>
                  <a:pt x="1348422" y="2012960"/>
                </a:cubicBezTo>
                <a:close/>
                <a:moveTo>
                  <a:pt x="1175921" y="2908428"/>
                </a:moveTo>
                <a:lnTo>
                  <a:pt x="437641" y="2908428"/>
                </a:lnTo>
                <a:lnTo>
                  <a:pt x="250570" y="2083962"/>
                </a:lnTo>
                <a:lnTo>
                  <a:pt x="1362992" y="2083962"/>
                </a:lnTo>
                <a:close/>
                <a:moveTo>
                  <a:pt x="1155969" y="3195455"/>
                </a:moveTo>
                <a:lnTo>
                  <a:pt x="457593" y="3195455"/>
                </a:lnTo>
                <a:cubicBezTo>
                  <a:pt x="397940" y="3195455"/>
                  <a:pt x="349581" y="3147096"/>
                  <a:pt x="349581" y="3087443"/>
                </a:cubicBezTo>
                <a:cubicBezTo>
                  <a:pt x="349581" y="3027790"/>
                  <a:pt x="397940" y="2979431"/>
                  <a:pt x="457593" y="2979431"/>
                </a:cubicBezTo>
                <a:lnTo>
                  <a:pt x="1155969" y="2979431"/>
                </a:lnTo>
                <a:cubicBezTo>
                  <a:pt x="1215622" y="2979431"/>
                  <a:pt x="1263981" y="3027790"/>
                  <a:pt x="1263981" y="3087443"/>
                </a:cubicBezTo>
                <a:cubicBezTo>
                  <a:pt x="1263981" y="3147096"/>
                  <a:pt x="1215622" y="3195455"/>
                  <a:pt x="1155969" y="31954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7" name="Smiley Face 14">
            <a:extLst>
              <a:ext uri="{FF2B5EF4-FFF2-40B4-BE49-F238E27FC236}">
                <a16:creationId xmlns:a16="http://schemas.microsoft.com/office/drawing/2014/main" id="{984AAF37-2212-489A-A15E-8EC70418AB94}"/>
              </a:ext>
            </a:extLst>
          </p:cNvPr>
          <p:cNvSpPr/>
          <p:nvPr/>
        </p:nvSpPr>
        <p:spPr>
          <a:xfrm>
            <a:off x="5898553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8" name="Smiley Face 12">
            <a:extLst>
              <a:ext uri="{FF2B5EF4-FFF2-40B4-BE49-F238E27FC236}">
                <a16:creationId xmlns:a16="http://schemas.microsoft.com/office/drawing/2014/main" id="{9C93B378-62DE-415B-BAA8-28772E4465FF}"/>
              </a:ext>
            </a:extLst>
          </p:cNvPr>
          <p:cNvSpPr/>
          <p:nvPr/>
        </p:nvSpPr>
        <p:spPr>
          <a:xfrm>
            <a:off x="7635601" y="4130712"/>
            <a:ext cx="382387" cy="38238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613470" y="2077417"/>
                </a:moveTo>
                <a:cubicBezTo>
                  <a:pt x="1358886" y="2080042"/>
                  <a:pt x="1130625" y="2234862"/>
                  <a:pt x="1034031" y="2470424"/>
                </a:cubicBezTo>
                <a:lnTo>
                  <a:pt x="1213303" y="2543936"/>
                </a:lnTo>
                <a:cubicBezTo>
                  <a:pt x="1280345" y="2380442"/>
                  <a:pt x="1438772" y="2272988"/>
                  <a:pt x="1615468" y="2271166"/>
                </a:cubicBezTo>
                <a:cubicBezTo>
                  <a:pt x="1792164" y="2269344"/>
                  <a:pt x="1952774" y="2373507"/>
                  <a:pt x="2023173" y="2535584"/>
                </a:cubicBezTo>
                <a:lnTo>
                  <a:pt x="2200891" y="2458391"/>
                </a:lnTo>
                <a:cubicBezTo>
                  <a:pt x="2099460" y="2224871"/>
                  <a:pt x="1868054" y="2074792"/>
                  <a:pt x="1613470" y="2077417"/>
                </a:cubicBez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9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8" y="276671"/>
                </a:lnTo>
                <a:lnTo>
                  <a:pt x="2650471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30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30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1" y="2870071"/>
                </a:lnTo>
                <a:lnTo>
                  <a:pt x="2525758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9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3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4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3" y="2802158"/>
                  <a:pt x="474487" y="2765513"/>
                </a:cubicBezTo>
                <a:cubicBezTo>
                  <a:pt x="437842" y="2728868"/>
                  <a:pt x="402944" y="2690475"/>
                  <a:pt x="369930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5" y="2438097"/>
                  <a:pt x="195526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5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5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6" y="847812"/>
                </a:cubicBezTo>
                <a:cubicBezTo>
                  <a:pt x="220465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30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3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4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9" name="Smiley Face 15">
            <a:extLst>
              <a:ext uri="{FF2B5EF4-FFF2-40B4-BE49-F238E27FC236}">
                <a16:creationId xmlns:a16="http://schemas.microsoft.com/office/drawing/2014/main" id="{97A9826D-2670-4E9C-A5C8-410BC8D73C1A}"/>
              </a:ext>
            </a:extLst>
          </p:cNvPr>
          <p:cNvSpPr/>
          <p:nvPr/>
        </p:nvSpPr>
        <p:spPr>
          <a:xfrm>
            <a:off x="6480365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98433" y="2114441"/>
                </a:moveTo>
                <a:lnTo>
                  <a:pt x="1355104" y="2367205"/>
                </a:lnTo>
                <a:lnTo>
                  <a:pt x="1411009" y="2575845"/>
                </a:lnTo>
                <a:lnTo>
                  <a:pt x="2354338" y="2323081"/>
                </a:lnTo>
                <a:close/>
                <a:moveTo>
                  <a:pt x="2165423" y="986226"/>
                </a:moveTo>
                <a:cubicBezTo>
                  <a:pt x="2072622" y="986226"/>
                  <a:pt x="1997392" y="1061456"/>
                  <a:pt x="1997392" y="1154257"/>
                </a:cubicBezTo>
                <a:cubicBezTo>
                  <a:pt x="1997392" y="1247058"/>
                  <a:pt x="2072622" y="1322288"/>
                  <a:pt x="2165423" y="1322288"/>
                </a:cubicBezTo>
                <a:cubicBezTo>
                  <a:pt x="2258224" y="1322288"/>
                  <a:pt x="2333454" y="1247058"/>
                  <a:pt x="2333454" y="1154257"/>
                </a:cubicBezTo>
                <a:cubicBezTo>
                  <a:pt x="2333454" y="1061456"/>
                  <a:pt x="2258224" y="986226"/>
                  <a:pt x="2165423" y="986226"/>
                </a:cubicBezTo>
                <a:close/>
                <a:moveTo>
                  <a:pt x="1107401" y="986226"/>
                </a:moveTo>
                <a:cubicBezTo>
                  <a:pt x="1014600" y="986226"/>
                  <a:pt x="939370" y="1061456"/>
                  <a:pt x="939370" y="1154257"/>
                </a:cubicBezTo>
                <a:cubicBezTo>
                  <a:pt x="939370" y="1247058"/>
                  <a:pt x="1014600" y="1322288"/>
                  <a:pt x="1107401" y="1322288"/>
                </a:cubicBezTo>
                <a:cubicBezTo>
                  <a:pt x="1200202" y="1322288"/>
                  <a:pt x="1275432" y="1247058"/>
                  <a:pt x="1275432" y="1154257"/>
                </a:cubicBezTo>
                <a:cubicBezTo>
                  <a:pt x="1275432" y="1061456"/>
                  <a:pt x="1200202" y="986226"/>
                  <a:pt x="1107401" y="98622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0" name="Oval 37">
            <a:extLst>
              <a:ext uri="{FF2B5EF4-FFF2-40B4-BE49-F238E27FC236}">
                <a16:creationId xmlns:a16="http://schemas.microsoft.com/office/drawing/2014/main" id="{6FA92F52-C316-4281-A7FF-9629CB69F071}"/>
              </a:ext>
            </a:extLst>
          </p:cNvPr>
          <p:cNvSpPr/>
          <p:nvPr/>
        </p:nvSpPr>
        <p:spPr>
          <a:xfrm>
            <a:off x="8217414" y="4128388"/>
            <a:ext cx="387034" cy="3870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249999" y="2117384"/>
                </a:moveTo>
                <a:lnTo>
                  <a:pt x="990192" y="2131776"/>
                </a:lnTo>
                <a:cubicBezTo>
                  <a:pt x="998682" y="2476365"/>
                  <a:pt x="1282526" y="2750154"/>
                  <a:pt x="1627197" y="2746216"/>
                </a:cubicBezTo>
                <a:cubicBezTo>
                  <a:pt x="1971867" y="2742279"/>
                  <a:pt x="2249383" y="2462077"/>
                  <a:pt x="2249999" y="2117384"/>
                </a:cubicBezTo>
                <a:close/>
                <a:moveTo>
                  <a:pt x="2505352" y="784338"/>
                </a:moveTo>
                <a:lnTo>
                  <a:pt x="1869332" y="1428843"/>
                </a:lnTo>
                <a:lnTo>
                  <a:pt x="2505352" y="1522122"/>
                </a:lnTo>
                <a:lnTo>
                  <a:pt x="2505352" y="1378597"/>
                </a:lnTo>
                <a:lnTo>
                  <a:pt x="2187887" y="1332038"/>
                </a:lnTo>
                <a:lnTo>
                  <a:pt x="2505352" y="1010338"/>
                </a:lnTo>
                <a:close/>
                <a:moveTo>
                  <a:pt x="734649" y="784338"/>
                </a:moveTo>
                <a:lnTo>
                  <a:pt x="734649" y="1010338"/>
                </a:lnTo>
                <a:lnTo>
                  <a:pt x="1052115" y="1332038"/>
                </a:lnTo>
                <a:lnTo>
                  <a:pt x="734649" y="1378597"/>
                </a:lnTo>
                <a:lnTo>
                  <a:pt x="734649" y="1522122"/>
                </a:lnTo>
                <a:lnTo>
                  <a:pt x="1370670" y="1428843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Smiley Face 14">
            <a:extLst>
              <a:ext uri="{FF2B5EF4-FFF2-40B4-BE49-F238E27FC236}">
                <a16:creationId xmlns:a16="http://schemas.microsoft.com/office/drawing/2014/main" id="{43A14E5E-922B-499B-9ACD-85B031DE5AAF}"/>
              </a:ext>
            </a:extLst>
          </p:cNvPr>
          <p:cNvSpPr/>
          <p:nvPr/>
        </p:nvSpPr>
        <p:spPr>
          <a:xfrm>
            <a:off x="7057983" y="4132809"/>
            <a:ext cx="378193" cy="37819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26698" y="2215122"/>
                </a:moveTo>
                <a:cubicBezTo>
                  <a:pt x="1959656" y="2378616"/>
                  <a:pt x="1801229" y="2486070"/>
                  <a:pt x="1624533" y="2487892"/>
                </a:cubicBezTo>
                <a:cubicBezTo>
                  <a:pt x="1447837" y="2489714"/>
                  <a:pt x="1287227" y="2385551"/>
                  <a:pt x="1216828" y="2223474"/>
                </a:cubicBezTo>
                <a:lnTo>
                  <a:pt x="1039110" y="2300667"/>
                </a:lnTo>
                <a:cubicBezTo>
                  <a:pt x="1140541" y="2534187"/>
                  <a:pt x="1371947" y="2684266"/>
                  <a:pt x="1626531" y="2681641"/>
                </a:cubicBezTo>
                <a:cubicBezTo>
                  <a:pt x="1881115" y="2679016"/>
                  <a:pt x="2109376" y="2524196"/>
                  <a:pt x="2205970" y="2288634"/>
                </a:cubicBezTo>
                <a:close/>
                <a:moveTo>
                  <a:pt x="937973" y="986566"/>
                </a:moveTo>
                <a:cubicBezTo>
                  <a:pt x="850807" y="983371"/>
                  <a:pt x="762813" y="1002775"/>
                  <a:pt x="683096" y="1045110"/>
                </a:cubicBezTo>
                <a:cubicBezTo>
                  <a:pt x="523662" y="1129780"/>
                  <a:pt x="421680" y="1293248"/>
                  <a:pt x="415731" y="1473672"/>
                </a:cubicBezTo>
                <a:lnTo>
                  <a:pt x="615852" y="1480270"/>
                </a:lnTo>
                <a:cubicBezTo>
                  <a:pt x="619438" y="1371518"/>
                  <a:pt x="680908" y="1272986"/>
                  <a:pt x="777009" y="1221950"/>
                </a:cubicBezTo>
                <a:cubicBezTo>
                  <a:pt x="873110" y="1170914"/>
                  <a:pt x="989166" y="1175167"/>
                  <a:pt x="1081273" y="1233100"/>
                </a:cubicBezTo>
                <a:cubicBezTo>
                  <a:pt x="1173381" y="1291033"/>
                  <a:pt x="1227475" y="1393800"/>
                  <a:pt x="1223091" y="1502523"/>
                </a:cubicBezTo>
                <a:lnTo>
                  <a:pt x="1423160" y="1510590"/>
                </a:lnTo>
                <a:cubicBezTo>
                  <a:pt x="1430433" y="1330214"/>
                  <a:pt x="1340689" y="1159721"/>
                  <a:pt x="1187880" y="1063608"/>
                </a:cubicBezTo>
                <a:cubicBezTo>
                  <a:pt x="1111476" y="1015552"/>
                  <a:pt x="1025138" y="989760"/>
                  <a:pt x="937973" y="986566"/>
                </a:cubicBezTo>
                <a:close/>
                <a:moveTo>
                  <a:pt x="2306124" y="986566"/>
                </a:moveTo>
                <a:cubicBezTo>
                  <a:pt x="2218958" y="983371"/>
                  <a:pt x="2130964" y="1002775"/>
                  <a:pt x="2051247" y="1045110"/>
                </a:cubicBezTo>
                <a:cubicBezTo>
                  <a:pt x="1891813" y="1129780"/>
                  <a:pt x="1789831" y="1293248"/>
                  <a:pt x="1783882" y="1473672"/>
                </a:cubicBezTo>
                <a:lnTo>
                  <a:pt x="1984003" y="1480270"/>
                </a:lnTo>
                <a:cubicBezTo>
                  <a:pt x="1987589" y="1371518"/>
                  <a:pt x="2049059" y="1272986"/>
                  <a:pt x="2145160" y="1221950"/>
                </a:cubicBezTo>
                <a:cubicBezTo>
                  <a:pt x="2241261" y="1170914"/>
                  <a:pt x="2357317" y="1175167"/>
                  <a:pt x="2449424" y="1233100"/>
                </a:cubicBezTo>
                <a:cubicBezTo>
                  <a:pt x="2541532" y="1291033"/>
                  <a:pt x="2595626" y="1393800"/>
                  <a:pt x="2591242" y="1502523"/>
                </a:cubicBezTo>
                <a:lnTo>
                  <a:pt x="2791311" y="1510590"/>
                </a:lnTo>
                <a:cubicBezTo>
                  <a:pt x="2798584" y="1330214"/>
                  <a:pt x="2708840" y="1159721"/>
                  <a:pt x="2556031" y="1063608"/>
                </a:cubicBezTo>
                <a:cubicBezTo>
                  <a:pt x="2479627" y="1015552"/>
                  <a:pt x="2393289" y="989760"/>
                  <a:pt x="2306124" y="986566"/>
                </a:cubicBezTo>
                <a:close/>
                <a:moveTo>
                  <a:pt x="1620000" y="0"/>
                </a:moveTo>
                <a:lnTo>
                  <a:pt x="1785636" y="8364"/>
                </a:lnTo>
                <a:lnTo>
                  <a:pt x="1946487" y="32913"/>
                </a:lnTo>
                <a:lnTo>
                  <a:pt x="2101738" y="72832"/>
                </a:lnTo>
                <a:lnTo>
                  <a:pt x="2250577" y="127308"/>
                </a:lnTo>
                <a:lnTo>
                  <a:pt x="2392188" y="195525"/>
                </a:lnTo>
                <a:lnTo>
                  <a:pt x="2525757" y="276671"/>
                </a:lnTo>
                <a:lnTo>
                  <a:pt x="2650470" y="369929"/>
                </a:lnTo>
                <a:lnTo>
                  <a:pt x="2765513" y="474487"/>
                </a:lnTo>
                <a:lnTo>
                  <a:pt x="2870071" y="589530"/>
                </a:lnTo>
                <a:lnTo>
                  <a:pt x="2963329" y="714243"/>
                </a:lnTo>
                <a:lnTo>
                  <a:pt x="3044475" y="847812"/>
                </a:lnTo>
                <a:lnTo>
                  <a:pt x="3112693" y="989423"/>
                </a:lnTo>
                <a:lnTo>
                  <a:pt x="3167168" y="1138262"/>
                </a:lnTo>
                <a:lnTo>
                  <a:pt x="3207088" y="1293514"/>
                </a:lnTo>
                <a:lnTo>
                  <a:pt x="3231636" y="1454365"/>
                </a:lnTo>
                <a:lnTo>
                  <a:pt x="3240000" y="1620000"/>
                </a:lnTo>
                <a:lnTo>
                  <a:pt x="3231636" y="1785636"/>
                </a:lnTo>
                <a:lnTo>
                  <a:pt x="3207088" y="1946487"/>
                </a:lnTo>
                <a:lnTo>
                  <a:pt x="3167168" y="2101739"/>
                </a:lnTo>
                <a:lnTo>
                  <a:pt x="3112693" y="2250577"/>
                </a:lnTo>
                <a:lnTo>
                  <a:pt x="3044475" y="2392188"/>
                </a:lnTo>
                <a:lnTo>
                  <a:pt x="2963329" y="2525758"/>
                </a:lnTo>
                <a:lnTo>
                  <a:pt x="2870071" y="2650471"/>
                </a:lnTo>
                <a:lnTo>
                  <a:pt x="2765513" y="2765513"/>
                </a:lnTo>
                <a:lnTo>
                  <a:pt x="2650470" y="2870071"/>
                </a:lnTo>
                <a:lnTo>
                  <a:pt x="2525757" y="2963330"/>
                </a:lnTo>
                <a:lnTo>
                  <a:pt x="2392188" y="3044475"/>
                </a:lnTo>
                <a:lnTo>
                  <a:pt x="2250577" y="3112693"/>
                </a:lnTo>
                <a:lnTo>
                  <a:pt x="2101738" y="3167168"/>
                </a:lnTo>
                <a:lnTo>
                  <a:pt x="1946487" y="3207088"/>
                </a:lnTo>
                <a:lnTo>
                  <a:pt x="1785636" y="3231636"/>
                </a:lnTo>
                <a:cubicBezTo>
                  <a:pt x="1731176" y="3237167"/>
                  <a:pt x="1675919" y="3240000"/>
                  <a:pt x="1620000" y="3240000"/>
                </a:cubicBezTo>
                <a:cubicBezTo>
                  <a:pt x="1508162" y="3240000"/>
                  <a:pt x="1398972" y="3228667"/>
                  <a:pt x="1293514" y="3207088"/>
                </a:cubicBezTo>
                <a:cubicBezTo>
                  <a:pt x="1240785" y="3196298"/>
                  <a:pt x="1188989" y="3182946"/>
                  <a:pt x="1138262" y="3167168"/>
                </a:cubicBezTo>
                <a:cubicBezTo>
                  <a:pt x="1087535" y="3151390"/>
                  <a:pt x="1037877" y="3133187"/>
                  <a:pt x="989423" y="3112693"/>
                </a:cubicBezTo>
                <a:cubicBezTo>
                  <a:pt x="940970" y="3092198"/>
                  <a:pt x="893721" y="3069414"/>
                  <a:pt x="847812" y="3044475"/>
                </a:cubicBezTo>
                <a:cubicBezTo>
                  <a:pt x="801903" y="3019536"/>
                  <a:pt x="757335" y="2992442"/>
                  <a:pt x="714243" y="2963330"/>
                </a:cubicBezTo>
                <a:cubicBezTo>
                  <a:pt x="671151" y="2934217"/>
                  <a:pt x="629534" y="2903086"/>
                  <a:pt x="589530" y="2870071"/>
                </a:cubicBezTo>
                <a:cubicBezTo>
                  <a:pt x="549525" y="2837056"/>
                  <a:pt x="511132" y="2802158"/>
                  <a:pt x="474487" y="2765513"/>
                </a:cubicBezTo>
                <a:cubicBezTo>
                  <a:pt x="437842" y="2728868"/>
                  <a:pt x="402944" y="2690475"/>
                  <a:pt x="369929" y="2650471"/>
                </a:cubicBezTo>
                <a:cubicBezTo>
                  <a:pt x="336915" y="2610466"/>
                  <a:pt x="305783" y="2568850"/>
                  <a:pt x="276671" y="2525758"/>
                </a:cubicBezTo>
                <a:cubicBezTo>
                  <a:pt x="247558" y="2482665"/>
                  <a:pt x="220464" y="2438097"/>
                  <a:pt x="195525" y="2392188"/>
                </a:cubicBezTo>
                <a:cubicBezTo>
                  <a:pt x="170586" y="2346280"/>
                  <a:pt x="147802" y="2299031"/>
                  <a:pt x="127308" y="2250577"/>
                </a:cubicBezTo>
                <a:cubicBezTo>
                  <a:pt x="106814" y="2202124"/>
                  <a:pt x="88610" y="2152466"/>
                  <a:pt x="72832" y="2101739"/>
                </a:cubicBezTo>
                <a:cubicBezTo>
                  <a:pt x="57054" y="2051012"/>
                  <a:pt x="43703" y="1999216"/>
                  <a:pt x="32913" y="1946487"/>
                </a:cubicBezTo>
                <a:cubicBezTo>
                  <a:pt x="22123" y="1893758"/>
                  <a:pt x="13895" y="1840095"/>
                  <a:pt x="8364" y="1785636"/>
                </a:cubicBezTo>
                <a:cubicBezTo>
                  <a:pt x="2833" y="1731176"/>
                  <a:pt x="0" y="1675919"/>
                  <a:pt x="0" y="1620000"/>
                </a:cubicBezTo>
                <a:cubicBezTo>
                  <a:pt x="0" y="1508163"/>
                  <a:pt x="11333" y="1398972"/>
                  <a:pt x="32913" y="1293514"/>
                </a:cubicBezTo>
                <a:cubicBezTo>
                  <a:pt x="43703" y="1240785"/>
                  <a:pt x="57054" y="1188989"/>
                  <a:pt x="72832" y="1138262"/>
                </a:cubicBezTo>
                <a:cubicBezTo>
                  <a:pt x="88610" y="1087535"/>
                  <a:pt x="106814" y="1037877"/>
                  <a:pt x="127308" y="989423"/>
                </a:cubicBezTo>
                <a:cubicBezTo>
                  <a:pt x="147802" y="940970"/>
                  <a:pt x="170586" y="893721"/>
                  <a:pt x="195525" y="847812"/>
                </a:cubicBezTo>
                <a:cubicBezTo>
                  <a:pt x="220464" y="801904"/>
                  <a:pt x="247558" y="757335"/>
                  <a:pt x="276671" y="714243"/>
                </a:cubicBezTo>
                <a:cubicBezTo>
                  <a:pt x="305783" y="671151"/>
                  <a:pt x="336915" y="629534"/>
                  <a:pt x="369929" y="589530"/>
                </a:cubicBezTo>
                <a:cubicBezTo>
                  <a:pt x="402944" y="549525"/>
                  <a:pt x="437842" y="511133"/>
                  <a:pt x="474487" y="474487"/>
                </a:cubicBezTo>
                <a:cubicBezTo>
                  <a:pt x="511132" y="437842"/>
                  <a:pt x="549525" y="402944"/>
                  <a:pt x="589530" y="369929"/>
                </a:cubicBezTo>
                <a:cubicBezTo>
                  <a:pt x="629534" y="336915"/>
                  <a:pt x="671151" y="305783"/>
                  <a:pt x="714243" y="276671"/>
                </a:cubicBezTo>
                <a:cubicBezTo>
                  <a:pt x="757335" y="247558"/>
                  <a:pt x="801903" y="220465"/>
                  <a:pt x="847812" y="195525"/>
                </a:cubicBezTo>
                <a:cubicBezTo>
                  <a:pt x="893721" y="170586"/>
                  <a:pt x="940970" y="147802"/>
                  <a:pt x="989423" y="127308"/>
                </a:cubicBezTo>
                <a:cubicBezTo>
                  <a:pt x="1037877" y="106814"/>
                  <a:pt x="1087535" y="88610"/>
                  <a:pt x="1138262" y="72832"/>
                </a:cubicBezTo>
                <a:cubicBezTo>
                  <a:pt x="1188989" y="57054"/>
                  <a:pt x="1240785" y="43703"/>
                  <a:pt x="1293514" y="32913"/>
                </a:cubicBezTo>
                <a:cubicBezTo>
                  <a:pt x="1346243" y="22123"/>
                  <a:pt x="1399905" y="13895"/>
                  <a:pt x="1454365" y="8364"/>
                </a:cubicBezTo>
                <a:cubicBezTo>
                  <a:pt x="1508824" y="2833"/>
                  <a:pt x="1564081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2" name="Rectangle 16">
            <a:extLst>
              <a:ext uri="{FF2B5EF4-FFF2-40B4-BE49-F238E27FC236}">
                <a16:creationId xmlns:a16="http://schemas.microsoft.com/office/drawing/2014/main" id="{DC93EBD5-0764-4BFC-8897-9843D352A385}"/>
              </a:ext>
            </a:extLst>
          </p:cNvPr>
          <p:cNvSpPr/>
          <p:nvPr/>
        </p:nvSpPr>
        <p:spPr>
          <a:xfrm rot="2700000">
            <a:off x="4333760" y="2724811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E7FF3BCD-EFDF-4972-81DB-F1EA476D1613}"/>
              </a:ext>
            </a:extLst>
          </p:cNvPr>
          <p:cNvSpPr/>
          <p:nvPr/>
        </p:nvSpPr>
        <p:spPr>
          <a:xfrm>
            <a:off x="3702389" y="2741950"/>
            <a:ext cx="360125" cy="33710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Round Same Side Corner Rectangle 6">
            <a:extLst>
              <a:ext uri="{FF2B5EF4-FFF2-40B4-BE49-F238E27FC236}">
                <a16:creationId xmlns:a16="http://schemas.microsoft.com/office/drawing/2014/main" id="{4DEBBBE4-7952-4B14-9A5C-1FCC65A31085}"/>
              </a:ext>
            </a:extLst>
          </p:cNvPr>
          <p:cNvSpPr/>
          <p:nvPr/>
        </p:nvSpPr>
        <p:spPr>
          <a:xfrm rot="2700000">
            <a:off x="5462844" y="4060819"/>
            <a:ext cx="130246" cy="522172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5" name="Frame 17">
            <a:extLst>
              <a:ext uri="{FF2B5EF4-FFF2-40B4-BE49-F238E27FC236}">
                <a16:creationId xmlns:a16="http://schemas.microsoft.com/office/drawing/2014/main" id="{3E780148-81DF-444B-8E49-677AC2ECB3B2}"/>
              </a:ext>
            </a:extLst>
          </p:cNvPr>
          <p:cNvSpPr/>
          <p:nvPr/>
        </p:nvSpPr>
        <p:spPr>
          <a:xfrm>
            <a:off x="3685358" y="3471419"/>
            <a:ext cx="347025" cy="34702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6" name="Rounded Rectangle 5">
            <a:extLst>
              <a:ext uri="{FF2B5EF4-FFF2-40B4-BE49-F238E27FC236}">
                <a16:creationId xmlns:a16="http://schemas.microsoft.com/office/drawing/2014/main" id="{152D4290-39E0-4EAE-8753-32715B1718B5}"/>
              </a:ext>
            </a:extLst>
          </p:cNvPr>
          <p:cNvSpPr/>
          <p:nvPr/>
        </p:nvSpPr>
        <p:spPr>
          <a:xfrm flipH="1">
            <a:off x="7595854" y="2065085"/>
            <a:ext cx="344621" cy="2842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Teardrop 1">
            <a:extLst>
              <a:ext uri="{FF2B5EF4-FFF2-40B4-BE49-F238E27FC236}">
                <a16:creationId xmlns:a16="http://schemas.microsoft.com/office/drawing/2014/main" id="{11DB67F2-5141-4A24-BB1C-5380A9C82B30}"/>
              </a:ext>
            </a:extLst>
          </p:cNvPr>
          <p:cNvSpPr/>
          <p:nvPr/>
        </p:nvSpPr>
        <p:spPr>
          <a:xfrm rot="18805991">
            <a:off x="7612430" y="1372092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8" name="Rectangle 130">
            <a:extLst>
              <a:ext uri="{FF2B5EF4-FFF2-40B4-BE49-F238E27FC236}">
                <a16:creationId xmlns:a16="http://schemas.microsoft.com/office/drawing/2014/main" id="{6142F585-BABB-4B03-90F4-784466B62B49}"/>
              </a:ext>
            </a:extLst>
          </p:cNvPr>
          <p:cNvSpPr/>
          <p:nvPr/>
        </p:nvSpPr>
        <p:spPr>
          <a:xfrm>
            <a:off x="8162947" y="1372137"/>
            <a:ext cx="371900" cy="37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9" name="Right Triangle 17">
            <a:extLst>
              <a:ext uri="{FF2B5EF4-FFF2-40B4-BE49-F238E27FC236}">
                <a16:creationId xmlns:a16="http://schemas.microsoft.com/office/drawing/2014/main" id="{6C361301-490A-4C9D-A1F0-1047D384E1C8}"/>
              </a:ext>
            </a:extLst>
          </p:cNvPr>
          <p:cNvSpPr>
            <a:spLocks noChangeAspect="1"/>
          </p:cNvSpPr>
          <p:nvPr/>
        </p:nvSpPr>
        <p:spPr>
          <a:xfrm>
            <a:off x="7091217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1999321" y="2603448"/>
                </a:moveTo>
                <a:lnTo>
                  <a:pt x="1999321" y="2772810"/>
                </a:lnTo>
                <a:lnTo>
                  <a:pt x="2528507" y="2772810"/>
                </a:lnTo>
                <a:lnTo>
                  <a:pt x="2528507" y="2603448"/>
                </a:lnTo>
                <a:close/>
                <a:moveTo>
                  <a:pt x="2263914" y="2230929"/>
                </a:moveTo>
                <a:cubicBezTo>
                  <a:pt x="2516419" y="2230929"/>
                  <a:pt x="2721114" y="2435624"/>
                  <a:pt x="2721114" y="2688129"/>
                </a:cubicBezTo>
                <a:cubicBezTo>
                  <a:pt x="2721114" y="2940634"/>
                  <a:pt x="2516419" y="3145329"/>
                  <a:pt x="2263914" y="3145329"/>
                </a:cubicBezTo>
                <a:cubicBezTo>
                  <a:pt x="2011409" y="3145329"/>
                  <a:pt x="1806714" y="2940634"/>
                  <a:pt x="1806714" y="2688129"/>
                </a:cubicBezTo>
                <a:cubicBezTo>
                  <a:pt x="1806714" y="2435624"/>
                  <a:pt x="2011409" y="2230929"/>
                  <a:pt x="2263914" y="2230929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0" name="Right Triangle 17">
            <a:extLst>
              <a:ext uri="{FF2B5EF4-FFF2-40B4-BE49-F238E27FC236}">
                <a16:creationId xmlns:a16="http://schemas.microsoft.com/office/drawing/2014/main" id="{753B8170-6DE9-44B2-8014-DAB585885F41}"/>
              </a:ext>
            </a:extLst>
          </p:cNvPr>
          <p:cNvSpPr>
            <a:spLocks noChangeAspect="1"/>
          </p:cNvSpPr>
          <p:nvPr/>
        </p:nvSpPr>
        <p:spPr>
          <a:xfrm>
            <a:off x="6493638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79233" y="2431577"/>
                </a:moveTo>
                <a:lnTo>
                  <a:pt x="2179233" y="2611489"/>
                </a:lnTo>
                <a:lnTo>
                  <a:pt x="1999321" y="2611489"/>
                </a:lnTo>
                <a:lnTo>
                  <a:pt x="1999321" y="2780851"/>
                </a:lnTo>
                <a:lnTo>
                  <a:pt x="2179233" y="2780851"/>
                </a:lnTo>
                <a:lnTo>
                  <a:pt x="2179233" y="2960763"/>
                </a:lnTo>
                <a:lnTo>
                  <a:pt x="2348595" y="2960763"/>
                </a:lnTo>
                <a:lnTo>
                  <a:pt x="2348595" y="2780851"/>
                </a:lnTo>
                <a:lnTo>
                  <a:pt x="2528507" y="2780851"/>
                </a:lnTo>
                <a:lnTo>
                  <a:pt x="2528507" y="2611489"/>
                </a:lnTo>
                <a:lnTo>
                  <a:pt x="2348595" y="2611489"/>
                </a:lnTo>
                <a:lnTo>
                  <a:pt x="2348595" y="24315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1" name="Right Triangle 17">
            <a:extLst>
              <a:ext uri="{FF2B5EF4-FFF2-40B4-BE49-F238E27FC236}">
                <a16:creationId xmlns:a16="http://schemas.microsoft.com/office/drawing/2014/main" id="{E38497CF-D006-428A-AF65-B76482C7CDC9}"/>
              </a:ext>
            </a:extLst>
          </p:cNvPr>
          <p:cNvSpPr>
            <a:spLocks noChangeAspect="1"/>
          </p:cNvSpPr>
          <p:nvPr/>
        </p:nvSpPr>
        <p:spPr>
          <a:xfrm>
            <a:off x="7688796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136698" y="2449196"/>
                </a:moveTo>
                <a:lnTo>
                  <a:pt x="2016940" y="2568954"/>
                </a:lnTo>
                <a:lnTo>
                  <a:pt x="2144156" y="2696170"/>
                </a:lnTo>
                <a:lnTo>
                  <a:pt x="2016940" y="2823386"/>
                </a:lnTo>
                <a:lnTo>
                  <a:pt x="2136698" y="2943144"/>
                </a:lnTo>
                <a:lnTo>
                  <a:pt x="2263914" y="2815928"/>
                </a:lnTo>
                <a:lnTo>
                  <a:pt x="2391130" y="2943144"/>
                </a:lnTo>
                <a:lnTo>
                  <a:pt x="2510888" y="2823386"/>
                </a:lnTo>
                <a:lnTo>
                  <a:pt x="2383672" y="2696170"/>
                </a:lnTo>
                <a:lnTo>
                  <a:pt x="2510888" y="2568954"/>
                </a:lnTo>
                <a:lnTo>
                  <a:pt x="2391130" y="2449196"/>
                </a:lnTo>
                <a:lnTo>
                  <a:pt x="2263914" y="2576412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2" name="Oval 44">
            <a:extLst>
              <a:ext uri="{FF2B5EF4-FFF2-40B4-BE49-F238E27FC236}">
                <a16:creationId xmlns:a16="http://schemas.microsoft.com/office/drawing/2014/main" id="{0994A043-BD87-4F69-A203-0EBA10F17B34}"/>
              </a:ext>
            </a:extLst>
          </p:cNvPr>
          <p:cNvSpPr>
            <a:spLocks noChangeAspect="1"/>
          </p:cNvSpPr>
          <p:nvPr/>
        </p:nvSpPr>
        <p:spPr>
          <a:xfrm>
            <a:off x="8286375" y="3447251"/>
            <a:ext cx="326534" cy="388800"/>
          </a:xfrm>
          <a:custGeom>
            <a:avLst/>
            <a:gdLst/>
            <a:ahLst/>
            <a:cxnLst/>
            <a:rect l="l" t="t" r="r" b="b"/>
            <a:pathLst>
              <a:path w="2721114" h="3240000">
                <a:moveTo>
                  <a:pt x="2519839" y="2469622"/>
                </a:moveTo>
                <a:lnTo>
                  <a:pt x="2201779" y="2787682"/>
                </a:lnTo>
                <a:lnTo>
                  <a:pt x="2003023" y="2588926"/>
                </a:lnTo>
                <a:lnTo>
                  <a:pt x="1901669" y="2690281"/>
                </a:lnTo>
                <a:lnTo>
                  <a:pt x="2203868" y="2992480"/>
                </a:lnTo>
                <a:lnTo>
                  <a:pt x="2305222" y="2891125"/>
                </a:lnTo>
                <a:lnTo>
                  <a:pt x="2303133" y="2889037"/>
                </a:lnTo>
                <a:lnTo>
                  <a:pt x="2621194" y="2570977"/>
                </a:lnTo>
                <a:close/>
                <a:moveTo>
                  <a:pt x="2263914" y="2238970"/>
                </a:moveTo>
                <a:cubicBezTo>
                  <a:pt x="2516419" y="2238970"/>
                  <a:pt x="2721114" y="2443665"/>
                  <a:pt x="2721114" y="2696170"/>
                </a:cubicBezTo>
                <a:cubicBezTo>
                  <a:pt x="2721114" y="2948675"/>
                  <a:pt x="2516419" y="3153370"/>
                  <a:pt x="2263914" y="3153370"/>
                </a:cubicBezTo>
                <a:cubicBezTo>
                  <a:pt x="2011409" y="3153370"/>
                  <a:pt x="1806714" y="2948675"/>
                  <a:pt x="1806714" y="2696170"/>
                </a:cubicBezTo>
                <a:cubicBezTo>
                  <a:pt x="1806714" y="2443665"/>
                  <a:pt x="2011409" y="2238970"/>
                  <a:pt x="2263914" y="2238970"/>
                </a:cubicBezTo>
                <a:close/>
                <a:moveTo>
                  <a:pt x="1576134" y="17032"/>
                </a:moveTo>
                <a:lnTo>
                  <a:pt x="2276728" y="17032"/>
                </a:lnTo>
                <a:lnTo>
                  <a:pt x="2276728" y="17033"/>
                </a:lnTo>
                <a:lnTo>
                  <a:pt x="1576135" y="17033"/>
                </a:lnTo>
                <a:close/>
                <a:moveTo>
                  <a:pt x="0" y="17032"/>
                </a:moveTo>
                <a:lnTo>
                  <a:pt x="1321887" y="17032"/>
                </a:lnTo>
                <a:lnTo>
                  <a:pt x="1321887" y="996125"/>
                </a:lnTo>
                <a:lnTo>
                  <a:pt x="2276728" y="996125"/>
                </a:lnTo>
                <a:lnTo>
                  <a:pt x="2276728" y="2160187"/>
                </a:lnTo>
                <a:cubicBezTo>
                  <a:pt x="1979345" y="2161001"/>
                  <a:pt x="1738579" y="2402384"/>
                  <a:pt x="1738579" y="2700000"/>
                </a:cubicBezTo>
                <a:cubicBezTo>
                  <a:pt x="1738579" y="2997617"/>
                  <a:pt x="1979345" y="3238999"/>
                  <a:pt x="2276728" y="3239814"/>
                </a:cubicBezTo>
                <a:lnTo>
                  <a:pt x="2276728" y="3240000"/>
                </a:lnTo>
                <a:lnTo>
                  <a:pt x="0" y="3240000"/>
                </a:lnTo>
                <a:close/>
                <a:moveTo>
                  <a:pt x="1436085" y="0"/>
                </a:moveTo>
                <a:lnTo>
                  <a:pt x="2287664" y="888809"/>
                </a:lnTo>
                <a:lnTo>
                  <a:pt x="1436085" y="88880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005164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B</a:t>
            </a:r>
            <a:endParaRPr lang="ko-KR" alt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75300F-DC88-44D9-9559-2CB03CC948A6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0F6EA86-9239-4EEF-89F2-4D6EAF96F7DD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9880553-0F72-4FC0-81FD-15EF187AD706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F18322A-3F6E-4B67-9F90-AC51BA357993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  <p:sp>
        <p:nvSpPr>
          <p:cNvPr id="57" name="Isosceles Triangle 68">
            <a:extLst>
              <a:ext uri="{FF2B5EF4-FFF2-40B4-BE49-F238E27FC236}">
                <a16:creationId xmlns:a16="http://schemas.microsoft.com/office/drawing/2014/main" id="{54A4A853-915A-44A4-8AAC-7AADB9AC06D6}"/>
              </a:ext>
            </a:extLst>
          </p:cNvPr>
          <p:cNvSpPr/>
          <p:nvPr/>
        </p:nvSpPr>
        <p:spPr>
          <a:xfrm rot="10800000">
            <a:off x="6076603" y="3430121"/>
            <a:ext cx="154974" cy="482618"/>
          </a:xfrm>
          <a:custGeom>
            <a:avLst/>
            <a:gdLst/>
            <a:ahLst/>
            <a:cxnLst/>
            <a:rect l="l" t="t" r="r" b="b"/>
            <a:pathLst>
              <a:path w="1040400" h="3240000">
                <a:moveTo>
                  <a:pt x="41345" y="940666"/>
                </a:moveTo>
                <a:lnTo>
                  <a:pt x="1242" y="653403"/>
                </a:lnTo>
                <a:lnTo>
                  <a:pt x="0" y="653403"/>
                </a:lnTo>
                <a:lnTo>
                  <a:pt x="1057" y="652077"/>
                </a:lnTo>
                <a:lnTo>
                  <a:pt x="447" y="647712"/>
                </a:lnTo>
                <a:lnTo>
                  <a:pt x="4531" y="647712"/>
                </a:lnTo>
                <a:lnTo>
                  <a:pt x="520200" y="0"/>
                </a:lnTo>
                <a:lnTo>
                  <a:pt x="659109" y="174478"/>
                </a:lnTo>
                <a:close/>
                <a:moveTo>
                  <a:pt x="101622" y="1372451"/>
                </a:moveTo>
                <a:lnTo>
                  <a:pt x="61820" y="1087335"/>
                </a:lnTo>
                <a:lnTo>
                  <a:pt x="728036" y="261055"/>
                </a:lnTo>
                <a:lnTo>
                  <a:pt x="870500" y="439998"/>
                </a:lnTo>
                <a:lnTo>
                  <a:pt x="860164" y="431664"/>
                </a:lnTo>
                <a:close/>
                <a:moveTo>
                  <a:pt x="161365" y="1800403"/>
                </a:moveTo>
                <a:lnTo>
                  <a:pt x="122098" y="1519120"/>
                </a:lnTo>
                <a:lnTo>
                  <a:pt x="930953" y="515931"/>
                </a:lnTo>
                <a:lnTo>
                  <a:pt x="1035869" y="647712"/>
                </a:lnTo>
                <a:lnTo>
                  <a:pt x="1039954" y="647712"/>
                </a:lnTo>
                <a:lnTo>
                  <a:pt x="1039345" y="652078"/>
                </a:lnTo>
                <a:lnTo>
                  <a:pt x="1040400" y="653403"/>
                </a:lnTo>
                <a:lnTo>
                  <a:pt x="1039160" y="653403"/>
                </a:lnTo>
                <a:lnTo>
                  <a:pt x="1029316" y="723920"/>
                </a:lnTo>
                <a:close/>
                <a:moveTo>
                  <a:pt x="217894" y="2205330"/>
                </a:moveTo>
                <a:lnTo>
                  <a:pt x="181840" y="1947070"/>
                </a:lnTo>
                <a:lnTo>
                  <a:pt x="1000266" y="932012"/>
                </a:lnTo>
                <a:lnTo>
                  <a:pt x="949113" y="1298429"/>
                </a:lnTo>
                <a:close/>
                <a:moveTo>
                  <a:pt x="330192" y="2564220"/>
                </a:moveTo>
                <a:lnTo>
                  <a:pt x="267995" y="2564220"/>
                </a:lnTo>
                <a:lnTo>
                  <a:pt x="237100" y="2342912"/>
                </a:lnTo>
                <a:lnTo>
                  <a:pt x="242309" y="2347112"/>
                </a:lnTo>
                <a:lnTo>
                  <a:pt x="920063" y="1506522"/>
                </a:lnTo>
                <a:lnTo>
                  <a:pt x="865005" y="1900914"/>
                </a:lnTo>
                <a:close/>
                <a:moveTo>
                  <a:pt x="772406" y="2564220"/>
                </a:moveTo>
                <a:lnTo>
                  <a:pt x="468924" y="2564220"/>
                </a:lnTo>
                <a:lnTo>
                  <a:pt x="835955" y="2109008"/>
                </a:lnTo>
                <a:close/>
                <a:moveTo>
                  <a:pt x="892044" y="3240000"/>
                </a:moveTo>
                <a:lnTo>
                  <a:pt x="148356" y="3240000"/>
                </a:lnTo>
                <a:lnTo>
                  <a:pt x="276144" y="2663936"/>
                </a:lnTo>
                <a:lnTo>
                  <a:pt x="764256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5EBD8E37-6454-4594-898B-982B500090D3}"/>
              </a:ext>
            </a:extLst>
          </p:cNvPr>
          <p:cNvSpPr/>
          <p:nvPr/>
        </p:nvSpPr>
        <p:spPr>
          <a:xfrm>
            <a:off x="6472358" y="348584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9" name="Isosceles Triangle 8">
            <a:extLst>
              <a:ext uri="{FF2B5EF4-FFF2-40B4-BE49-F238E27FC236}">
                <a16:creationId xmlns:a16="http://schemas.microsoft.com/office/drawing/2014/main" id="{9B0634A2-6C15-4293-B83B-950F79E757F3}"/>
              </a:ext>
            </a:extLst>
          </p:cNvPr>
          <p:cNvSpPr/>
          <p:nvPr/>
        </p:nvSpPr>
        <p:spPr>
          <a:xfrm rot="16200000">
            <a:off x="3610095" y="2744881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0" name="Donut 8">
            <a:extLst>
              <a:ext uri="{FF2B5EF4-FFF2-40B4-BE49-F238E27FC236}">
                <a16:creationId xmlns:a16="http://schemas.microsoft.com/office/drawing/2014/main" id="{F6ECA37A-71E9-4F6A-803C-C1462EE69504}"/>
              </a:ext>
            </a:extLst>
          </p:cNvPr>
          <p:cNvSpPr/>
          <p:nvPr/>
        </p:nvSpPr>
        <p:spPr>
          <a:xfrm>
            <a:off x="7202344" y="2726749"/>
            <a:ext cx="341413" cy="408098"/>
          </a:xfrm>
          <a:custGeom>
            <a:avLst/>
            <a:gdLst/>
            <a:ahLst/>
            <a:cxnLst/>
            <a:rect l="l" t="t" r="r" b="b"/>
            <a:pathLst>
              <a:path w="2688046" h="3213079">
                <a:moveTo>
                  <a:pt x="1056023" y="556744"/>
                </a:moveTo>
                <a:lnTo>
                  <a:pt x="1056023" y="906412"/>
                </a:lnTo>
                <a:cubicBezTo>
                  <a:pt x="641240" y="1029807"/>
                  <a:pt x="338989" y="1414134"/>
                  <a:pt x="338989" y="1869056"/>
                </a:cubicBezTo>
                <a:cubicBezTo>
                  <a:pt x="338989" y="2424121"/>
                  <a:pt x="788958" y="2874090"/>
                  <a:pt x="1344023" y="2874090"/>
                </a:cubicBezTo>
                <a:cubicBezTo>
                  <a:pt x="1899088" y="2874090"/>
                  <a:pt x="2349057" y="2424121"/>
                  <a:pt x="2349057" y="1869056"/>
                </a:cubicBezTo>
                <a:cubicBezTo>
                  <a:pt x="2349057" y="1414134"/>
                  <a:pt x="2046806" y="1029807"/>
                  <a:pt x="1632023" y="906412"/>
                </a:cubicBezTo>
                <a:lnTo>
                  <a:pt x="1632023" y="556744"/>
                </a:lnTo>
                <a:cubicBezTo>
                  <a:pt x="2235992" y="687900"/>
                  <a:pt x="2688046" y="1225687"/>
                  <a:pt x="2688046" y="1869056"/>
                </a:cubicBezTo>
                <a:cubicBezTo>
                  <a:pt x="2688046" y="2611339"/>
                  <a:pt x="2086306" y="3213079"/>
                  <a:pt x="1344023" y="3213079"/>
                </a:cubicBezTo>
                <a:cubicBezTo>
                  <a:pt x="601740" y="3213079"/>
                  <a:pt x="0" y="2611339"/>
                  <a:pt x="0" y="1869056"/>
                </a:cubicBezTo>
                <a:cubicBezTo>
                  <a:pt x="0" y="1225687"/>
                  <a:pt x="452054" y="687900"/>
                  <a:pt x="1056023" y="556744"/>
                </a:cubicBezTo>
                <a:close/>
                <a:moveTo>
                  <a:pt x="1344023" y="0"/>
                </a:moveTo>
                <a:cubicBezTo>
                  <a:pt x="1443445" y="0"/>
                  <a:pt x="1524043" y="80598"/>
                  <a:pt x="1524043" y="180020"/>
                </a:cubicBezTo>
                <a:lnTo>
                  <a:pt x="1524043" y="1413058"/>
                </a:lnTo>
                <a:cubicBezTo>
                  <a:pt x="1524043" y="1512480"/>
                  <a:pt x="1443445" y="1593078"/>
                  <a:pt x="1344023" y="1593078"/>
                </a:cubicBezTo>
                <a:cubicBezTo>
                  <a:pt x="1244601" y="1593078"/>
                  <a:pt x="1164003" y="1512480"/>
                  <a:pt x="1164003" y="1413058"/>
                </a:cubicBezTo>
                <a:lnTo>
                  <a:pt x="1164003" y="180020"/>
                </a:lnTo>
                <a:cubicBezTo>
                  <a:pt x="1164003" y="80598"/>
                  <a:pt x="1244601" y="0"/>
                  <a:pt x="13440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" name="Freeform 18">
            <a:extLst>
              <a:ext uri="{FF2B5EF4-FFF2-40B4-BE49-F238E27FC236}">
                <a16:creationId xmlns:a16="http://schemas.microsoft.com/office/drawing/2014/main" id="{00CCF878-E7EB-46D6-8AB8-B5EA0D573390}"/>
              </a:ext>
            </a:extLst>
          </p:cNvPr>
          <p:cNvSpPr/>
          <p:nvPr/>
        </p:nvSpPr>
        <p:spPr>
          <a:xfrm>
            <a:off x="7644583" y="3526543"/>
            <a:ext cx="359044" cy="289775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2" name="Oval 7">
            <a:extLst>
              <a:ext uri="{FF2B5EF4-FFF2-40B4-BE49-F238E27FC236}">
                <a16:creationId xmlns:a16="http://schemas.microsoft.com/office/drawing/2014/main" id="{62A0A5C8-4785-4A9D-9DE8-9C3AF246AAE0}"/>
              </a:ext>
            </a:extLst>
          </p:cNvPr>
          <p:cNvSpPr/>
          <p:nvPr/>
        </p:nvSpPr>
        <p:spPr>
          <a:xfrm>
            <a:off x="7748036" y="2750160"/>
            <a:ext cx="361277" cy="36127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3" name="Freeform 20">
            <a:extLst>
              <a:ext uri="{FF2B5EF4-FFF2-40B4-BE49-F238E27FC236}">
                <a16:creationId xmlns:a16="http://schemas.microsoft.com/office/drawing/2014/main" id="{67BA4CAC-5396-4715-A2FD-A81760B17DB1}"/>
              </a:ext>
            </a:extLst>
          </p:cNvPr>
          <p:cNvSpPr/>
          <p:nvPr/>
        </p:nvSpPr>
        <p:spPr>
          <a:xfrm>
            <a:off x="8271827" y="4162169"/>
            <a:ext cx="376670" cy="402560"/>
          </a:xfrm>
          <a:custGeom>
            <a:avLst/>
            <a:gdLst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700645 w 2149434"/>
              <a:gd name="connsiteY3" fmla="*/ 166255 h 2933205"/>
              <a:gd name="connsiteX4" fmla="*/ 676894 w 2149434"/>
              <a:gd name="connsiteY4" fmla="*/ 0 h 2933205"/>
              <a:gd name="connsiteX5" fmla="*/ 2066307 w 2149434"/>
              <a:gd name="connsiteY5" fmla="*/ 819397 h 2933205"/>
              <a:gd name="connsiteX6" fmla="*/ 2149434 w 2149434"/>
              <a:gd name="connsiteY6" fmla="*/ 593766 h 2933205"/>
              <a:gd name="connsiteX7" fmla="*/ 1816925 w 2149434"/>
              <a:gd name="connsiteY7" fmla="*/ 2933205 h 2933205"/>
              <a:gd name="connsiteX8" fmla="*/ 1187533 w 2149434"/>
              <a:gd name="connsiteY8" fmla="*/ 926275 h 2933205"/>
              <a:gd name="connsiteX9" fmla="*/ 1080655 w 2149434"/>
              <a:gd name="connsiteY9" fmla="*/ 1828800 h 2933205"/>
              <a:gd name="connsiteX10" fmla="*/ 914400 w 2149434"/>
              <a:gd name="connsiteY10" fmla="*/ 1448790 h 2933205"/>
              <a:gd name="connsiteX11" fmla="*/ 795647 w 2149434"/>
              <a:gd name="connsiteY11" fmla="*/ 2933205 h 2933205"/>
              <a:gd name="connsiteX0" fmla="*/ 795647 w 2149434"/>
              <a:gd name="connsiteY0" fmla="*/ 2933205 h 2933205"/>
              <a:gd name="connsiteX1" fmla="*/ 0 w 2149434"/>
              <a:gd name="connsiteY1" fmla="*/ 1531917 h 2933205"/>
              <a:gd name="connsiteX2" fmla="*/ 463138 w 2149434"/>
              <a:gd name="connsiteY2" fmla="*/ 1733797 h 2933205"/>
              <a:gd name="connsiteX3" fmla="*/ 676894 w 2149434"/>
              <a:gd name="connsiteY3" fmla="*/ 0 h 2933205"/>
              <a:gd name="connsiteX4" fmla="*/ 2066307 w 2149434"/>
              <a:gd name="connsiteY4" fmla="*/ 819397 h 2933205"/>
              <a:gd name="connsiteX5" fmla="*/ 2149434 w 2149434"/>
              <a:gd name="connsiteY5" fmla="*/ 593766 h 2933205"/>
              <a:gd name="connsiteX6" fmla="*/ 1816925 w 2149434"/>
              <a:gd name="connsiteY6" fmla="*/ 2933205 h 2933205"/>
              <a:gd name="connsiteX7" fmla="*/ 1187533 w 2149434"/>
              <a:gd name="connsiteY7" fmla="*/ 926275 h 2933205"/>
              <a:gd name="connsiteX8" fmla="*/ 1080655 w 2149434"/>
              <a:gd name="connsiteY8" fmla="*/ 1828800 h 2933205"/>
              <a:gd name="connsiteX9" fmla="*/ 914400 w 2149434"/>
              <a:gd name="connsiteY9" fmla="*/ 1448790 h 2933205"/>
              <a:gd name="connsiteX10" fmla="*/ 795647 w 2149434"/>
              <a:gd name="connsiteY10" fmla="*/ 2933205 h 2933205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2066307 w 2149434"/>
              <a:gd name="connsiteY4" fmla="*/ 1036680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149434"/>
              <a:gd name="connsiteY0" fmla="*/ 3150488 h 3150488"/>
              <a:gd name="connsiteX1" fmla="*/ 0 w 2149434"/>
              <a:gd name="connsiteY1" fmla="*/ 1749200 h 3150488"/>
              <a:gd name="connsiteX2" fmla="*/ 463138 w 2149434"/>
              <a:gd name="connsiteY2" fmla="*/ 1951080 h 3150488"/>
              <a:gd name="connsiteX3" fmla="*/ 776482 w 2149434"/>
              <a:gd name="connsiteY3" fmla="*/ 0 h 3150488"/>
              <a:gd name="connsiteX4" fmla="*/ 1975772 w 2149434"/>
              <a:gd name="connsiteY4" fmla="*/ 991413 h 3150488"/>
              <a:gd name="connsiteX5" fmla="*/ 2149434 w 2149434"/>
              <a:gd name="connsiteY5" fmla="*/ 811049 h 3150488"/>
              <a:gd name="connsiteX6" fmla="*/ 1816925 w 2149434"/>
              <a:gd name="connsiteY6" fmla="*/ 3150488 h 3150488"/>
              <a:gd name="connsiteX7" fmla="*/ 1187533 w 2149434"/>
              <a:gd name="connsiteY7" fmla="*/ 1143558 h 3150488"/>
              <a:gd name="connsiteX8" fmla="*/ 1080655 w 2149434"/>
              <a:gd name="connsiteY8" fmla="*/ 2046083 h 3150488"/>
              <a:gd name="connsiteX9" fmla="*/ 914400 w 2149434"/>
              <a:gd name="connsiteY9" fmla="*/ 1666073 h 3150488"/>
              <a:gd name="connsiteX10" fmla="*/ 795647 w 2149434"/>
              <a:gd name="connsiteY10" fmla="*/ 3150488 h 3150488"/>
              <a:gd name="connsiteX0" fmla="*/ 795647 w 2095113"/>
              <a:gd name="connsiteY0" fmla="*/ 3150488 h 3150488"/>
              <a:gd name="connsiteX1" fmla="*/ 0 w 2095113"/>
              <a:gd name="connsiteY1" fmla="*/ 1749200 h 3150488"/>
              <a:gd name="connsiteX2" fmla="*/ 463138 w 2095113"/>
              <a:gd name="connsiteY2" fmla="*/ 1951080 h 3150488"/>
              <a:gd name="connsiteX3" fmla="*/ 776482 w 2095113"/>
              <a:gd name="connsiteY3" fmla="*/ 0 h 3150488"/>
              <a:gd name="connsiteX4" fmla="*/ 1975772 w 2095113"/>
              <a:gd name="connsiteY4" fmla="*/ 991413 h 3150488"/>
              <a:gd name="connsiteX5" fmla="*/ 2095113 w 2095113"/>
              <a:gd name="connsiteY5" fmla="*/ 702407 h 3150488"/>
              <a:gd name="connsiteX6" fmla="*/ 1816925 w 2095113"/>
              <a:gd name="connsiteY6" fmla="*/ 3150488 h 3150488"/>
              <a:gd name="connsiteX7" fmla="*/ 1187533 w 2095113"/>
              <a:gd name="connsiteY7" fmla="*/ 1143558 h 3150488"/>
              <a:gd name="connsiteX8" fmla="*/ 1080655 w 2095113"/>
              <a:gd name="connsiteY8" fmla="*/ 2046083 h 3150488"/>
              <a:gd name="connsiteX9" fmla="*/ 914400 w 2095113"/>
              <a:gd name="connsiteY9" fmla="*/ 1666073 h 3150488"/>
              <a:gd name="connsiteX10" fmla="*/ 795647 w 2095113"/>
              <a:gd name="connsiteY10" fmla="*/ 3150488 h 3150488"/>
              <a:gd name="connsiteX0" fmla="*/ 795647 w 2760540"/>
              <a:gd name="connsiteY0" fmla="*/ 3150488 h 3150488"/>
              <a:gd name="connsiteX1" fmla="*/ 0 w 2760540"/>
              <a:gd name="connsiteY1" fmla="*/ 1749200 h 3150488"/>
              <a:gd name="connsiteX2" fmla="*/ 463138 w 2760540"/>
              <a:gd name="connsiteY2" fmla="*/ 1951080 h 3150488"/>
              <a:gd name="connsiteX3" fmla="*/ 776482 w 2760540"/>
              <a:gd name="connsiteY3" fmla="*/ 0 h 3150488"/>
              <a:gd name="connsiteX4" fmla="*/ 1975772 w 2760540"/>
              <a:gd name="connsiteY4" fmla="*/ 991413 h 3150488"/>
              <a:gd name="connsiteX5" fmla="*/ 2095113 w 2760540"/>
              <a:gd name="connsiteY5" fmla="*/ 702407 h 3150488"/>
              <a:gd name="connsiteX6" fmla="*/ 1816925 w 2760540"/>
              <a:gd name="connsiteY6" fmla="*/ 3150488 h 3150488"/>
              <a:gd name="connsiteX7" fmla="*/ 1187533 w 2760540"/>
              <a:gd name="connsiteY7" fmla="*/ 1143558 h 3150488"/>
              <a:gd name="connsiteX8" fmla="*/ 1080655 w 2760540"/>
              <a:gd name="connsiteY8" fmla="*/ 2046083 h 3150488"/>
              <a:gd name="connsiteX9" fmla="*/ 914400 w 2760540"/>
              <a:gd name="connsiteY9" fmla="*/ 1666073 h 3150488"/>
              <a:gd name="connsiteX10" fmla="*/ 795647 w 2760540"/>
              <a:gd name="connsiteY10" fmla="*/ 3150488 h 3150488"/>
              <a:gd name="connsiteX0" fmla="*/ 795647 w 2904019"/>
              <a:gd name="connsiteY0" fmla="*/ 3150488 h 3150488"/>
              <a:gd name="connsiteX1" fmla="*/ 0 w 2904019"/>
              <a:gd name="connsiteY1" fmla="*/ 1749200 h 3150488"/>
              <a:gd name="connsiteX2" fmla="*/ 463138 w 2904019"/>
              <a:gd name="connsiteY2" fmla="*/ 1951080 h 3150488"/>
              <a:gd name="connsiteX3" fmla="*/ 776482 w 2904019"/>
              <a:gd name="connsiteY3" fmla="*/ 0 h 3150488"/>
              <a:gd name="connsiteX4" fmla="*/ 1975772 w 2904019"/>
              <a:gd name="connsiteY4" fmla="*/ 991413 h 3150488"/>
              <a:gd name="connsiteX5" fmla="*/ 2095113 w 2904019"/>
              <a:gd name="connsiteY5" fmla="*/ 702407 h 3150488"/>
              <a:gd name="connsiteX6" fmla="*/ 1816925 w 2904019"/>
              <a:gd name="connsiteY6" fmla="*/ 3150488 h 3150488"/>
              <a:gd name="connsiteX7" fmla="*/ 1187533 w 2904019"/>
              <a:gd name="connsiteY7" fmla="*/ 1143558 h 3150488"/>
              <a:gd name="connsiteX8" fmla="*/ 1080655 w 2904019"/>
              <a:gd name="connsiteY8" fmla="*/ 2046083 h 3150488"/>
              <a:gd name="connsiteX9" fmla="*/ 914400 w 2904019"/>
              <a:gd name="connsiteY9" fmla="*/ 1666073 h 3150488"/>
              <a:gd name="connsiteX10" fmla="*/ 795647 w 2904019"/>
              <a:gd name="connsiteY10" fmla="*/ 3150488 h 3150488"/>
              <a:gd name="connsiteX0" fmla="*/ 795647 w 2905418"/>
              <a:gd name="connsiteY0" fmla="*/ 3150488 h 3186701"/>
              <a:gd name="connsiteX1" fmla="*/ 0 w 2905418"/>
              <a:gd name="connsiteY1" fmla="*/ 1749200 h 3186701"/>
              <a:gd name="connsiteX2" fmla="*/ 463138 w 2905418"/>
              <a:gd name="connsiteY2" fmla="*/ 1951080 h 3186701"/>
              <a:gd name="connsiteX3" fmla="*/ 776482 w 2905418"/>
              <a:gd name="connsiteY3" fmla="*/ 0 h 3186701"/>
              <a:gd name="connsiteX4" fmla="*/ 1975772 w 2905418"/>
              <a:gd name="connsiteY4" fmla="*/ 991413 h 3186701"/>
              <a:gd name="connsiteX5" fmla="*/ 2095113 w 2905418"/>
              <a:gd name="connsiteY5" fmla="*/ 702407 h 3186701"/>
              <a:gd name="connsiteX6" fmla="*/ 1821452 w 2905418"/>
              <a:gd name="connsiteY6" fmla="*/ 3186701 h 3186701"/>
              <a:gd name="connsiteX7" fmla="*/ 1187533 w 2905418"/>
              <a:gd name="connsiteY7" fmla="*/ 1143558 h 3186701"/>
              <a:gd name="connsiteX8" fmla="*/ 1080655 w 2905418"/>
              <a:gd name="connsiteY8" fmla="*/ 2046083 h 3186701"/>
              <a:gd name="connsiteX9" fmla="*/ 914400 w 2905418"/>
              <a:gd name="connsiteY9" fmla="*/ 1666073 h 3186701"/>
              <a:gd name="connsiteX10" fmla="*/ 795647 w 2905418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1975772 w 2937337"/>
              <a:gd name="connsiteY4" fmla="*/ 991413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120628 w 2937337"/>
              <a:gd name="connsiteY4" fmla="*/ 130828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937337"/>
              <a:gd name="connsiteY0" fmla="*/ 3150488 h 3186701"/>
              <a:gd name="connsiteX1" fmla="*/ 0 w 2937337"/>
              <a:gd name="connsiteY1" fmla="*/ 1749200 h 3186701"/>
              <a:gd name="connsiteX2" fmla="*/ 463138 w 2937337"/>
              <a:gd name="connsiteY2" fmla="*/ 1951080 h 3186701"/>
              <a:gd name="connsiteX3" fmla="*/ 776482 w 2937337"/>
              <a:gd name="connsiteY3" fmla="*/ 0 h 3186701"/>
              <a:gd name="connsiteX4" fmla="*/ 2034620 w 2937337"/>
              <a:gd name="connsiteY4" fmla="*/ 1294704 h 3186701"/>
              <a:gd name="connsiteX5" fmla="*/ 2095113 w 2937337"/>
              <a:gd name="connsiteY5" fmla="*/ 702407 h 3186701"/>
              <a:gd name="connsiteX6" fmla="*/ 1821452 w 2937337"/>
              <a:gd name="connsiteY6" fmla="*/ 3186701 h 3186701"/>
              <a:gd name="connsiteX7" fmla="*/ 1187533 w 2937337"/>
              <a:gd name="connsiteY7" fmla="*/ 1143558 h 3186701"/>
              <a:gd name="connsiteX8" fmla="*/ 1080655 w 2937337"/>
              <a:gd name="connsiteY8" fmla="*/ 2046083 h 3186701"/>
              <a:gd name="connsiteX9" fmla="*/ 914400 w 2937337"/>
              <a:gd name="connsiteY9" fmla="*/ 1666073 h 3186701"/>
              <a:gd name="connsiteX10" fmla="*/ 795647 w 2937337"/>
              <a:gd name="connsiteY10" fmla="*/ 3150488 h 3186701"/>
              <a:gd name="connsiteX0" fmla="*/ 795647 w 2893849"/>
              <a:gd name="connsiteY0" fmla="*/ 3150488 h 3186701"/>
              <a:gd name="connsiteX1" fmla="*/ 0 w 2893849"/>
              <a:gd name="connsiteY1" fmla="*/ 1749200 h 3186701"/>
              <a:gd name="connsiteX2" fmla="*/ 463138 w 2893849"/>
              <a:gd name="connsiteY2" fmla="*/ 1951080 h 3186701"/>
              <a:gd name="connsiteX3" fmla="*/ 776482 w 2893849"/>
              <a:gd name="connsiteY3" fmla="*/ 0 h 3186701"/>
              <a:gd name="connsiteX4" fmla="*/ 2034620 w 2893849"/>
              <a:gd name="connsiteY4" fmla="*/ 1294704 h 3186701"/>
              <a:gd name="connsiteX5" fmla="*/ 2031739 w 2893849"/>
              <a:gd name="connsiteY5" fmla="*/ 711461 h 3186701"/>
              <a:gd name="connsiteX6" fmla="*/ 1821452 w 2893849"/>
              <a:gd name="connsiteY6" fmla="*/ 3186701 h 3186701"/>
              <a:gd name="connsiteX7" fmla="*/ 1187533 w 2893849"/>
              <a:gd name="connsiteY7" fmla="*/ 1143558 h 3186701"/>
              <a:gd name="connsiteX8" fmla="*/ 1080655 w 2893849"/>
              <a:gd name="connsiteY8" fmla="*/ 2046083 h 3186701"/>
              <a:gd name="connsiteX9" fmla="*/ 914400 w 2893849"/>
              <a:gd name="connsiteY9" fmla="*/ 1666073 h 3186701"/>
              <a:gd name="connsiteX10" fmla="*/ 795647 w 2893849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795647 w 2931612"/>
              <a:gd name="connsiteY0" fmla="*/ 3150488 h 3186701"/>
              <a:gd name="connsiteX1" fmla="*/ 0 w 2931612"/>
              <a:gd name="connsiteY1" fmla="*/ 1749200 h 3186701"/>
              <a:gd name="connsiteX2" fmla="*/ 463138 w 2931612"/>
              <a:gd name="connsiteY2" fmla="*/ 1951080 h 3186701"/>
              <a:gd name="connsiteX3" fmla="*/ 776482 w 2931612"/>
              <a:gd name="connsiteY3" fmla="*/ 0 h 3186701"/>
              <a:gd name="connsiteX4" fmla="*/ 2034620 w 2931612"/>
              <a:gd name="connsiteY4" fmla="*/ 1294704 h 3186701"/>
              <a:gd name="connsiteX5" fmla="*/ 2031739 w 2931612"/>
              <a:gd name="connsiteY5" fmla="*/ 711461 h 3186701"/>
              <a:gd name="connsiteX6" fmla="*/ 1821452 w 2931612"/>
              <a:gd name="connsiteY6" fmla="*/ 3186701 h 3186701"/>
              <a:gd name="connsiteX7" fmla="*/ 1187533 w 2931612"/>
              <a:gd name="connsiteY7" fmla="*/ 1143558 h 3186701"/>
              <a:gd name="connsiteX8" fmla="*/ 1080655 w 2931612"/>
              <a:gd name="connsiteY8" fmla="*/ 2046083 h 3186701"/>
              <a:gd name="connsiteX9" fmla="*/ 914400 w 2931612"/>
              <a:gd name="connsiteY9" fmla="*/ 1666073 h 3186701"/>
              <a:gd name="connsiteX10" fmla="*/ 795647 w 2931612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813754 w 2949719"/>
              <a:gd name="connsiteY0" fmla="*/ 3150488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813754 w 2949719"/>
              <a:gd name="connsiteY10" fmla="*/ 3150488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81245 w 2949719"/>
              <a:gd name="connsiteY2" fmla="*/ 1951080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17045 w 2949719"/>
              <a:gd name="connsiteY0" fmla="*/ 3168594 h 3186701"/>
              <a:gd name="connsiteX1" fmla="*/ 0 w 2949719"/>
              <a:gd name="connsiteY1" fmla="*/ 1726566 h 3186701"/>
              <a:gd name="connsiteX2" fmla="*/ 417871 w 2949719"/>
              <a:gd name="connsiteY2" fmla="*/ 2009927 h 3186701"/>
              <a:gd name="connsiteX3" fmla="*/ 794589 w 2949719"/>
              <a:gd name="connsiteY3" fmla="*/ 0 h 3186701"/>
              <a:gd name="connsiteX4" fmla="*/ 2052727 w 2949719"/>
              <a:gd name="connsiteY4" fmla="*/ 1294704 h 3186701"/>
              <a:gd name="connsiteX5" fmla="*/ 2049846 w 2949719"/>
              <a:gd name="connsiteY5" fmla="*/ 711461 h 3186701"/>
              <a:gd name="connsiteX6" fmla="*/ 1839559 w 2949719"/>
              <a:gd name="connsiteY6" fmla="*/ 3186701 h 3186701"/>
              <a:gd name="connsiteX7" fmla="*/ 1205640 w 2949719"/>
              <a:gd name="connsiteY7" fmla="*/ 1143558 h 3186701"/>
              <a:gd name="connsiteX8" fmla="*/ 1098762 w 2949719"/>
              <a:gd name="connsiteY8" fmla="*/ 2046083 h 3186701"/>
              <a:gd name="connsiteX9" fmla="*/ 932507 w 2949719"/>
              <a:gd name="connsiteY9" fmla="*/ 1666073 h 3186701"/>
              <a:gd name="connsiteX10" fmla="*/ 1117045 w 2949719"/>
              <a:gd name="connsiteY10" fmla="*/ 3168594 h 3186701"/>
              <a:gd name="connsiteX0" fmla="*/ 1103465 w 2936139"/>
              <a:gd name="connsiteY0" fmla="*/ 3168594 h 3186701"/>
              <a:gd name="connsiteX1" fmla="*/ 0 w 2936139"/>
              <a:gd name="connsiteY1" fmla="*/ 1726566 h 3186701"/>
              <a:gd name="connsiteX2" fmla="*/ 404291 w 2936139"/>
              <a:gd name="connsiteY2" fmla="*/ 2009927 h 3186701"/>
              <a:gd name="connsiteX3" fmla="*/ 781009 w 2936139"/>
              <a:gd name="connsiteY3" fmla="*/ 0 h 3186701"/>
              <a:gd name="connsiteX4" fmla="*/ 2039147 w 2936139"/>
              <a:gd name="connsiteY4" fmla="*/ 1294704 h 3186701"/>
              <a:gd name="connsiteX5" fmla="*/ 2036266 w 2936139"/>
              <a:gd name="connsiteY5" fmla="*/ 711461 h 3186701"/>
              <a:gd name="connsiteX6" fmla="*/ 1825979 w 2936139"/>
              <a:gd name="connsiteY6" fmla="*/ 3186701 h 3186701"/>
              <a:gd name="connsiteX7" fmla="*/ 1192060 w 2936139"/>
              <a:gd name="connsiteY7" fmla="*/ 1143558 h 3186701"/>
              <a:gd name="connsiteX8" fmla="*/ 1085182 w 2936139"/>
              <a:gd name="connsiteY8" fmla="*/ 2046083 h 3186701"/>
              <a:gd name="connsiteX9" fmla="*/ 918927 w 2936139"/>
              <a:gd name="connsiteY9" fmla="*/ 1666073 h 3186701"/>
              <a:gd name="connsiteX10" fmla="*/ 1103465 w 2936139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64195 w 2981407"/>
              <a:gd name="connsiteY9" fmla="*/ 1666073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981407"/>
              <a:gd name="connsiteY0" fmla="*/ 3168594 h 3186701"/>
              <a:gd name="connsiteX1" fmla="*/ 0 w 2981407"/>
              <a:gd name="connsiteY1" fmla="*/ 1749200 h 3186701"/>
              <a:gd name="connsiteX2" fmla="*/ 449559 w 2981407"/>
              <a:gd name="connsiteY2" fmla="*/ 2009927 h 3186701"/>
              <a:gd name="connsiteX3" fmla="*/ 826277 w 2981407"/>
              <a:gd name="connsiteY3" fmla="*/ 0 h 3186701"/>
              <a:gd name="connsiteX4" fmla="*/ 2084415 w 2981407"/>
              <a:gd name="connsiteY4" fmla="*/ 1294704 h 3186701"/>
              <a:gd name="connsiteX5" fmla="*/ 2081534 w 2981407"/>
              <a:gd name="connsiteY5" fmla="*/ 711461 h 3186701"/>
              <a:gd name="connsiteX6" fmla="*/ 1871247 w 2981407"/>
              <a:gd name="connsiteY6" fmla="*/ 3186701 h 3186701"/>
              <a:gd name="connsiteX7" fmla="*/ 1237328 w 2981407"/>
              <a:gd name="connsiteY7" fmla="*/ 1143558 h 3186701"/>
              <a:gd name="connsiteX8" fmla="*/ 1130450 w 2981407"/>
              <a:gd name="connsiteY8" fmla="*/ 2046083 h 3186701"/>
              <a:gd name="connsiteX9" fmla="*/ 918927 w 2981407"/>
              <a:gd name="connsiteY9" fmla="*/ 1697760 h 3186701"/>
              <a:gd name="connsiteX10" fmla="*/ 1148733 w 2981407"/>
              <a:gd name="connsiteY10" fmla="*/ 3168594 h 3186701"/>
              <a:gd name="connsiteX0" fmla="*/ 1148733 w 2897156"/>
              <a:gd name="connsiteY0" fmla="*/ 3168594 h 3173121"/>
              <a:gd name="connsiteX1" fmla="*/ 0 w 2897156"/>
              <a:gd name="connsiteY1" fmla="*/ 1749200 h 3173121"/>
              <a:gd name="connsiteX2" fmla="*/ 449559 w 2897156"/>
              <a:gd name="connsiteY2" fmla="*/ 2009927 h 3173121"/>
              <a:gd name="connsiteX3" fmla="*/ 826277 w 2897156"/>
              <a:gd name="connsiteY3" fmla="*/ 0 h 3173121"/>
              <a:gd name="connsiteX4" fmla="*/ 2084415 w 2897156"/>
              <a:gd name="connsiteY4" fmla="*/ 1294704 h 3173121"/>
              <a:gd name="connsiteX5" fmla="*/ 2081534 w 2897156"/>
              <a:gd name="connsiteY5" fmla="*/ 711461 h 3173121"/>
              <a:gd name="connsiteX6" fmla="*/ 1581537 w 2897156"/>
              <a:gd name="connsiteY6" fmla="*/ 3173121 h 3173121"/>
              <a:gd name="connsiteX7" fmla="*/ 1237328 w 2897156"/>
              <a:gd name="connsiteY7" fmla="*/ 1143558 h 3173121"/>
              <a:gd name="connsiteX8" fmla="*/ 1130450 w 2897156"/>
              <a:gd name="connsiteY8" fmla="*/ 2046083 h 3173121"/>
              <a:gd name="connsiteX9" fmla="*/ 918927 w 2897156"/>
              <a:gd name="connsiteY9" fmla="*/ 1697760 h 3173121"/>
              <a:gd name="connsiteX10" fmla="*/ 1148733 w 2897156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30450 w 2969045"/>
              <a:gd name="connsiteY8" fmla="*/ 2046083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288886 w 2969045"/>
              <a:gd name="connsiteY8" fmla="*/ 2367481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  <a:gd name="connsiteX0" fmla="*/ 1148733 w 2969045"/>
              <a:gd name="connsiteY0" fmla="*/ 3168594 h 3173121"/>
              <a:gd name="connsiteX1" fmla="*/ 0 w 2969045"/>
              <a:gd name="connsiteY1" fmla="*/ 1749200 h 3173121"/>
              <a:gd name="connsiteX2" fmla="*/ 449559 w 2969045"/>
              <a:gd name="connsiteY2" fmla="*/ 2009927 h 3173121"/>
              <a:gd name="connsiteX3" fmla="*/ 826277 w 2969045"/>
              <a:gd name="connsiteY3" fmla="*/ 0 h 3173121"/>
              <a:gd name="connsiteX4" fmla="*/ 2084415 w 2969045"/>
              <a:gd name="connsiteY4" fmla="*/ 1294704 h 3173121"/>
              <a:gd name="connsiteX5" fmla="*/ 2081534 w 2969045"/>
              <a:gd name="connsiteY5" fmla="*/ 711461 h 3173121"/>
              <a:gd name="connsiteX6" fmla="*/ 1581537 w 2969045"/>
              <a:gd name="connsiteY6" fmla="*/ 3173121 h 3173121"/>
              <a:gd name="connsiteX7" fmla="*/ 1237328 w 2969045"/>
              <a:gd name="connsiteY7" fmla="*/ 1143558 h 3173121"/>
              <a:gd name="connsiteX8" fmla="*/ 1162138 w 2969045"/>
              <a:gd name="connsiteY8" fmla="*/ 2408222 h 3173121"/>
              <a:gd name="connsiteX9" fmla="*/ 918927 w 2969045"/>
              <a:gd name="connsiteY9" fmla="*/ 1697760 h 3173121"/>
              <a:gd name="connsiteX10" fmla="*/ 1148733 w 2969045"/>
              <a:gd name="connsiteY10" fmla="*/ 3168594 h 3173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969045" h="3173121">
                <a:moveTo>
                  <a:pt x="1148733" y="3168594"/>
                </a:moveTo>
                <a:cubicBezTo>
                  <a:pt x="-68605" y="2992718"/>
                  <a:pt x="289357" y="2373225"/>
                  <a:pt x="0" y="1749200"/>
                </a:cubicBezTo>
                <a:cubicBezTo>
                  <a:pt x="211718" y="1712379"/>
                  <a:pt x="518500" y="2277611"/>
                  <a:pt x="449559" y="2009927"/>
                </a:cubicBezTo>
                <a:cubicBezTo>
                  <a:pt x="87752" y="952162"/>
                  <a:pt x="1169975" y="921963"/>
                  <a:pt x="826277" y="0"/>
                </a:cubicBezTo>
                <a:cubicBezTo>
                  <a:pt x="1894489" y="60376"/>
                  <a:pt x="1582046" y="1053258"/>
                  <a:pt x="2084415" y="1294704"/>
                </a:cubicBezTo>
                <a:cubicBezTo>
                  <a:pt x="2220765" y="1319082"/>
                  <a:pt x="2384277" y="1207659"/>
                  <a:pt x="2081534" y="711461"/>
                </a:cubicBezTo>
                <a:cubicBezTo>
                  <a:pt x="3844765" y="2025429"/>
                  <a:pt x="2606774" y="3099478"/>
                  <a:pt x="1581537" y="3173121"/>
                </a:cubicBezTo>
                <a:cubicBezTo>
                  <a:pt x="2049242" y="2917586"/>
                  <a:pt x="2204598" y="1824606"/>
                  <a:pt x="1237328" y="1143558"/>
                </a:cubicBezTo>
                <a:cubicBezTo>
                  <a:pt x="1479342" y="1777869"/>
                  <a:pt x="1318476" y="2090782"/>
                  <a:pt x="1162138" y="2408222"/>
                </a:cubicBezTo>
                <a:cubicBezTo>
                  <a:pt x="1159532" y="2246847"/>
                  <a:pt x="1324413" y="1899876"/>
                  <a:pt x="918927" y="1697760"/>
                </a:cubicBezTo>
                <a:cubicBezTo>
                  <a:pt x="1108697" y="2305733"/>
                  <a:pt x="307113" y="2497246"/>
                  <a:pt x="1148733" y="31685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4" name="Rounded Rectangle 25">
            <a:extLst>
              <a:ext uri="{FF2B5EF4-FFF2-40B4-BE49-F238E27FC236}">
                <a16:creationId xmlns:a16="http://schemas.microsoft.com/office/drawing/2014/main" id="{A04E2F38-536B-456C-8D37-CAD59768CF0F}"/>
              </a:ext>
            </a:extLst>
          </p:cNvPr>
          <p:cNvSpPr/>
          <p:nvPr/>
        </p:nvSpPr>
        <p:spPr>
          <a:xfrm>
            <a:off x="8254078" y="2047226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5" name="Block Arc 41">
            <a:extLst>
              <a:ext uri="{FF2B5EF4-FFF2-40B4-BE49-F238E27FC236}">
                <a16:creationId xmlns:a16="http://schemas.microsoft.com/office/drawing/2014/main" id="{A4ACECE5-3775-41EF-966C-B773D7CAE4BC}"/>
              </a:ext>
            </a:extLst>
          </p:cNvPr>
          <p:cNvSpPr/>
          <p:nvPr/>
        </p:nvSpPr>
        <p:spPr>
          <a:xfrm>
            <a:off x="7187564" y="4163165"/>
            <a:ext cx="395557" cy="400568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6" name="Round Same Side Corner Rectangle 11">
            <a:extLst>
              <a:ext uri="{FF2B5EF4-FFF2-40B4-BE49-F238E27FC236}">
                <a16:creationId xmlns:a16="http://schemas.microsoft.com/office/drawing/2014/main" id="{EB1A5959-BCF7-4CE7-A38A-B7024E709F79}"/>
              </a:ext>
            </a:extLst>
          </p:cNvPr>
          <p:cNvSpPr/>
          <p:nvPr/>
        </p:nvSpPr>
        <p:spPr>
          <a:xfrm rot="9900000">
            <a:off x="7717589" y="1270728"/>
            <a:ext cx="407173" cy="34581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7" name="Donut 39">
            <a:extLst>
              <a:ext uri="{FF2B5EF4-FFF2-40B4-BE49-F238E27FC236}">
                <a16:creationId xmlns:a16="http://schemas.microsoft.com/office/drawing/2014/main" id="{F4681E1A-DBC9-4C8A-B59D-74AEF6AB296B}"/>
              </a:ext>
            </a:extLst>
          </p:cNvPr>
          <p:cNvSpPr/>
          <p:nvPr/>
        </p:nvSpPr>
        <p:spPr>
          <a:xfrm>
            <a:off x="3530744" y="346936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8" name="Freeform 25">
            <a:extLst>
              <a:ext uri="{FF2B5EF4-FFF2-40B4-BE49-F238E27FC236}">
                <a16:creationId xmlns:a16="http://schemas.microsoft.com/office/drawing/2014/main" id="{DB8514C2-8ED6-43D7-8436-DA3630470618}"/>
              </a:ext>
            </a:extLst>
          </p:cNvPr>
          <p:cNvSpPr/>
          <p:nvPr/>
        </p:nvSpPr>
        <p:spPr>
          <a:xfrm>
            <a:off x="6704653" y="2749259"/>
            <a:ext cx="293412" cy="363079"/>
          </a:xfrm>
          <a:custGeom>
            <a:avLst/>
            <a:gdLst>
              <a:gd name="connsiteX0" fmla="*/ 371475 w 1600200"/>
              <a:gd name="connsiteY0" fmla="*/ 0 h 1857375"/>
              <a:gd name="connsiteX1" fmla="*/ 628650 w 1600200"/>
              <a:gd name="connsiteY1" fmla="*/ 523875 h 1857375"/>
              <a:gd name="connsiteX2" fmla="*/ 400050 w 1600200"/>
              <a:gd name="connsiteY2" fmla="*/ 561975 h 1857375"/>
              <a:gd name="connsiteX3" fmla="*/ 1019175 w 1600200"/>
              <a:gd name="connsiteY3" fmla="*/ 1438275 h 1857375"/>
              <a:gd name="connsiteX4" fmla="*/ 1219200 w 1600200"/>
              <a:gd name="connsiteY4" fmla="*/ 1238250 h 1857375"/>
              <a:gd name="connsiteX5" fmla="*/ 1600200 w 1600200"/>
              <a:gd name="connsiteY5" fmla="*/ 1666875 h 1857375"/>
              <a:gd name="connsiteX6" fmla="*/ 1038225 w 1600200"/>
              <a:gd name="connsiteY6" fmla="*/ 1857375 h 1857375"/>
              <a:gd name="connsiteX7" fmla="*/ 0 w 1600200"/>
              <a:gd name="connsiteY7" fmla="*/ 314325 h 1857375"/>
              <a:gd name="connsiteX8" fmla="*/ 371475 w 1600200"/>
              <a:gd name="connsiteY8" fmla="*/ 0 h 1857375"/>
              <a:gd name="connsiteX0" fmla="*/ 371475 w 1600200"/>
              <a:gd name="connsiteY0" fmla="*/ 0 h 1917951"/>
              <a:gd name="connsiteX1" fmla="*/ 628650 w 1600200"/>
              <a:gd name="connsiteY1" fmla="*/ 584451 h 1917951"/>
              <a:gd name="connsiteX2" fmla="*/ 400050 w 1600200"/>
              <a:gd name="connsiteY2" fmla="*/ 622551 h 1917951"/>
              <a:gd name="connsiteX3" fmla="*/ 1019175 w 1600200"/>
              <a:gd name="connsiteY3" fmla="*/ 1498851 h 1917951"/>
              <a:gd name="connsiteX4" fmla="*/ 1219200 w 1600200"/>
              <a:gd name="connsiteY4" fmla="*/ 1298826 h 1917951"/>
              <a:gd name="connsiteX5" fmla="*/ 1600200 w 1600200"/>
              <a:gd name="connsiteY5" fmla="*/ 1727451 h 1917951"/>
              <a:gd name="connsiteX6" fmla="*/ 1038225 w 1600200"/>
              <a:gd name="connsiteY6" fmla="*/ 1917951 h 1917951"/>
              <a:gd name="connsiteX7" fmla="*/ 0 w 1600200"/>
              <a:gd name="connsiteY7" fmla="*/ 374901 h 1917951"/>
              <a:gd name="connsiteX8" fmla="*/ 371475 w 1600200"/>
              <a:gd name="connsiteY8" fmla="*/ 0 h 1917951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277 h 1919228"/>
              <a:gd name="connsiteX1" fmla="*/ 628650 w 1600200"/>
              <a:gd name="connsiteY1" fmla="*/ 585728 h 1919228"/>
              <a:gd name="connsiteX2" fmla="*/ 400050 w 1600200"/>
              <a:gd name="connsiteY2" fmla="*/ 623828 h 1919228"/>
              <a:gd name="connsiteX3" fmla="*/ 1019175 w 1600200"/>
              <a:gd name="connsiteY3" fmla="*/ 1500128 h 1919228"/>
              <a:gd name="connsiteX4" fmla="*/ 1219200 w 1600200"/>
              <a:gd name="connsiteY4" fmla="*/ 1300103 h 1919228"/>
              <a:gd name="connsiteX5" fmla="*/ 1600200 w 1600200"/>
              <a:gd name="connsiteY5" fmla="*/ 1728728 h 1919228"/>
              <a:gd name="connsiteX6" fmla="*/ 1038225 w 1600200"/>
              <a:gd name="connsiteY6" fmla="*/ 1919228 h 1919228"/>
              <a:gd name="connsiteX7" fmla="*/ 0 w 1600200"/>
              <a:gd name="connsiteY7" fmla="*/ 376178 h 1919228"/>
              <a:gd name="connsiteX8" fmla="*/ 371475 w 1600200"/>
              <a:gd name="connsiteY8" fmla="*/ 1277 h 1919228"/>
              <a:gd name="connsiteX0" fmla="*/ 371475 w 1600200"/>
              <a:gd name="connsiteY0" fmla="*/ 1544 h 1919495"/>
              <a:gd name="connsiteX1" fmla="*/ 628650 w 1600200"/>
              <a:gd name="connsiteY1" fmla="*/ 585995 h 1919495"/>
              <a:gd name="connsiteX2" fmla="*/ 400050 w 1600200"/>
              <a:gd name="connsiteY2" fmla="*/ 624095 h 1919495"/>
              <a:gd name="connsiteX3" fmla="*/ 1019175 w 1600200"/>
              <a:gd name="connsiteY3" fmla="*/ 1500395 h 1919495"/>
              <a:gd name="connsiteX4" fmla="*/ 1219200 w 1600200"/>
              <a:gd name="connsiteY4" fmla="*/ 1300370 h 1919495"/>
              <a:gd name="connsiteX5" fmla="*/ 1600200 w 1600200"/>
              <a:gd name="connsiteY5" fmla="*/ 1728995 h 1919495"/>
              <a:gd name="connsiteX6" fmla="*/ 1038225 w 1600200"/>
              <a:gd name="connsiteY6" fmla="*/ 1919495 h 1919495"/>
              <a:gd name="connsiteX7" fmla="*/ 0 w 1600200"/>
              <a:gd name="connsiteY7" fmla="*/ 376445 h 1919495"/>
              <a:gd name="connsiteX8" fmla="*/ 371475 w 1600200"/>
              <a:gd name="connsiteY8" fmla="*/ 1544 h 1919495"/>
              <a:gd name="connsiteX0" fmla="*/ 371475 w 1600200"/>
              <a:gd name="connsiteY0" fmla="*/ 1487 h 1919438"/>
              <a:gd name="connsiteX1" fmla="*/ 568075 w 1600200"/>
              <a:gd name="connsiteY1" fmla="*/ 603245 h 1919438"/>
              <a:gd name="connsiteX2" fmla="*/ 400050 w 1600200"/>
              <a:gd name="connsiteY2" fmla="*/ 624038 h 1919438"/>
              <a:gd name="connsiteX3" fmla="*/ 1019175 w 1600200"/>
              <a:gd name="connsiteY3" fmla="*/ 1500338 h 1919438"/>
              <a:gd name="connsiteX4" fmla="*/ 1219200 w 1600200"/>
              <a:gd name="connsiteY4" fmla="*/ 1300313 h 1919438"/>
              <a:gd name="connsiteX5" fmla="*/ 1600200 w 1600200"/>
              <a:gd name="connsiteY5" fmla="*/ 1728938 h 1919438"/>
              <a:gd name="connsiteX6" fmla="*/ 1038225 w 1600200"/>
              <a:gd name="connsiteY6" fmla="*/ 1919438 h 1919438"/>
              <a:gd name="connsiteX7" fmla="*/ 0 w 1600200"/>
              <a:gd name="connsiteY7" fmla="*/ 376388 h 1919438"/>
              <a:gd name="connsiteX8" fmla="*/ 371475 w 1600200"/>
              <a:gd name="connsiteY8" fmla="*/ 1487 h 1919438"/>
              <a:gd name="connsiteX0" fmla="*/ 371475 w 1600200"/>
              <a:gd name="connsiteY0" fmla="*/ 1032 h 1918983"/>
              <a:gd name="connsiteX1" fmla="*/ 568075 w 1600200"/>
              <a:gd name="connsiteY1" fmla="*/ 602790 h 1918983"/>
              <a:gd name="connsiteX2" fmla="*/ 400050 w 1600200"/>
              <a:gd name="connsiteY2" fmla="*/ 623583 h 1918983"/>
              <a:gd name="connsiteX3" fmla="*/ 1019175 w 1600200"/>
              <a:gd name="connsiteY3" fmla="*/ 1499883 h 1918983"/>
              <a:gd name="connsiteX4" fmla="*/ 1219200 w 1600200"/>
              <a:gd name="connsiteY4" fmla="*/ 1299858 h 1918983"/>
              <a:gd name="connsiteX5" fmla="*/ 1600200 w 1600200"/>
              <a:gd name="connsiteY5" fmla="*/ 1728483 h 1918983"/>
              <a:gd name="connsiteX6" fmla="*/ 1038225 w 1600200"/>
              <a:gd name="connsiteY6" fmla="*/ 1918983 h 1918983"/>
              <a:gd name="connsiteX7" fmla="*/ 0 w 1600200"/>
              <a:gd name="connsiteY7" fmla="*/ 375933 h 1918983"/>
              <a:gd name="connsiteX8" fmla="*/ 371475 w 1600200"/>
              <a:gd name="connsiteY8" fmla="*/ 1032 h 1918983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088 h 1919039"/>
              <a:gd name="connsiteX1" fmla="*/ 568075 w 1600200"/>
              <a:gd name="connsiteY1" fmla="*/ 602846 h 1919039"/>
              <a:gd name="connsiteX2" fmla="*/ 400050 w 1600200"/>
              <a:gd name="connsiteY2" fmla="*/ 623639 h 1919039"/>
              <a:gd name="connsiteX3" fmla="*/ 1019175 w 1600200"/>
              <a:gd name="connsiteY3" fmla="*/ 1499939 h 1919039"/>
              <a:gd name="connsiteX4" fmla="*/ 1219200 w 1600200"/>
              <a:gd name="connsiteY4" fmla="*/ 1299914 h 1919039"/>
              <a:gd name="connsiteX5" fmla="*/ 1600200 w 1600200"/>
              <a:gd name="connsiteY5" fmla="*/ 1728539 h 1919039"/>
              <a:gd name="connsiteX6" fmla="*/ 1038225 w 1600200"/>
              <a:gd name="connsiteY6" fmla="*/ 1919039 h 1919039"/>
              <a:gd name="connsiteX7" fmla="*/ 0 w 1600200"/>
              <a:gd name="connsiteY7" fmla="*/ 375989 h 1919039"/>
              <a:gd name="connsiteX8" fmla="*/ 371475 w 1600200"/>
              <a:gd name="connsiteY8" fmla="*/ 1088 h 191903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0050 w 1600200"/>
              <a:gd name="connsiteY2" fmla="*/ 623669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408703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59666 w 1600200"/>
              <a:gd name="connsiteY2" fmla="*/ 643860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9175 w 1600200"/>
              <a:gd name="connsiteY3" fmla="*/ 1499969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70138 w 1600200"/>
              <a:gd name="connsiteY3" fmla="*/ 1517276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1010522 w 1600200"/>
              <a:gd name="connsiteY3" fmla="*/ 1534584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96099 w 1600200"/>
              <a:gd name="connsiteY3" fmla="*/ 1546122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219200 w 1600200"/>
              <a:gd name="connsiteY4" fmla="*/ 1299944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600200"/>
              <a:gd name="connsiteY0" fmla="*/ 1118 h 1919069"/>
              <a:gd name="connsiteX1" fmla="*/ 568075 w 1600200"/>
              <a:gd name="connsiteY1" fmla="*/ 602876 h 1919069"/>
              <a:gd name="connsiteX2" fmla="*/ 374089 w 1600200"/>
              <a:gd name="connsiteY2" fmla="*/ 646744 h 1919069"/>
              <a:gd name="connsiteX3" fmla="*/ 987445 w 1600200"/>
              <a:gd name="connsiteY3" fmla="*/ 1528815 h 1919069"/>
              <a:gd name="connsiteX4" fmla="*/ 1173048 w 1600200"/>
              <a:gd name="connsiteY4" fmla="*/ 1311482 h 1919069"/>
              <a:gd name="connsiteX5" fmla="*/ 1600200 w 1600200"/>
              <a:gd name="connsiteY5" fmla="*/ 1728569 h 1919069"/>
              <a:gd name="connsiteX6" fmla="*/ 1038225 w 1600200"/>
              <a:gd name="connsiteY6" fmla="*/ 1919069 h 1919069"/>
              <a:gd name="connsiteX7" fmla="*/ 0 w 1600200"/>
              <a:gd name="connsiteY7" fmla="*/ 376019 h 1919069"/>
              <a:gd name="connsiteX8" fmla="*/ 371475 w 1600200"/>
              <a:gd name="connsiteY8" fmla="*/ 1118 h 1919069"/>
              <a:gd name="connsiteX0" fmla="*/ 371475 w 1588662"/>
              <a:gd name="connsiteY0" fmla="*/ 1118 h 1919069"/>
              <a:gd name="connsiteX1" fmla="*/ 568075 w 1588662"/>
              <a:gd name="connsiteY1" fmla="*/ 602876 h 1919069"/>
              <a:gd name="connsiteX2" fmla="*/ 374089 w 1588662"/>
              <a:gd name="connsiteY2" fmla="*/ 646744 h 1919069"/>
              <a:gd name="connsiteX3" fmla="*/ 987445 w 1588662"/>
              <a:gd name="connsiteY3" fmla="*/ 1528815 h 1919069"/>
              <a:gd name="connsiteX4" fmla="*/ 1173048 w 1588662"/>
              <a:gd name="connsiteY4" fmla="*/ 1311482 h 1919069"/>
              <a:gd name="connsiteX5" fmla="*/ 1588662 w 1588662"/>
              <a:gd name="connsiteY5" fmla="*/ 1699723 h 1919069"/>
              <a:gd name="connsiteX6" fmla="*/ 1038225 w 1588662"/>
              <a:gd name="connsiteY6" fmla="*/ 1919069 h 1919069"/>
              <a:gd name="connsiteX7" fmla="*/ 0 w 1588662"/>
              <a:gd name="connsiteY7" fmla="*/ 376019 h 1919069"/>
              <a:gd name="connsiteX8" fmla="*/ 371475 w 1588662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600166"/>
              <a:gd name="connsiteY0" fmla="*/ 1118 h 1919069"/>
              <a:gd name="connsiteX1" fmla="*/ 568075 w 1600166"/>
              <a:gd name="connsiteY1" fmla="*/ 602876 h 1919069"/>
              <a:gd name="connsiteX2" fmla="*/ 374089 w 1600166"/>
              <a:gd name="connsiteY2" fmla="*/ 646744 h 1919069"/>
              <a:gd name="connsiteX3" fmla="*/ 987445 w 1600166"/>
              <a:gd name="connsiteY3" fmla="*/ 1528815 h 1919069"/>
              <a:gd name="connsiteX4" fmla="*/ 1173048 w 1600166"/>
              <a:gd name="connsiteY4" fmla="*/ 1311482 h 1919069"/>
              <a:gd name="connsiteX5" fmla="*/ 1588662 w 1600166"/>
              <a:gd name="connsiteY5" fmla="*/ 1699723 h 1919069"/>
              <a:gd name="connsiteX6" fmla="*/ 1038225 w 1600166"/>
              <a:gd name="connsiteY6" fmla="*/ 1919069 h 1919069"/>
              <a:gd name="connsiteX7" fmla="*/ 0 w 1600166"/>
              <a:gd name="connsiteY7" fmla="*/ 376019 h 1919069"/>
              <a:gd name="connsiteX8" fmla="*/ 371475 w 1600166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19069"/>
              <a:gd name="connsiteX1" fmla="*/ 568075 w 1596260"/>
              <a:gd name="connsiteY1" fmla="*/ 602876 h 1919069"/>
              <a:gd name="connsiteX2" fmla="*/ 374089 w 1596260"/>
              <a:gd name="connsiteY2" fmla="*/ 646744 h 1919069"/>
              <a:gd name="connsiteX3" fmla="*/ 987445 w 1596260"/>
              <a:gd name="connsiteY3" fmla="*/ 1528815 h 1919069"/>
              <a:gd name="connsiteX4" fmla="*/ 1173048 w 1596260"/>
              <a:gd name="connsiteY4" fmla="*/ 1311482 h 1919069"/>
              <a:gd name="connsiteX5" fmla="*/ 1588662 w 1596260"/>
              <a:gd name="connsiteY5" fmla="*/ 1699723 h 1919069"/>
              <a:gd name="connsiteX6" fmla="*/ 1038225 w 1596260"/>
              <a:gd name="connsiteY6" fmla="*/ 1919069 h 1919069"/>
              <a:gd name="connsiteX7" fmla="*/ 0 w 1596260"/>
              <a:gd name="connsiteY7" fmla="*/ 376019 h 1919069"/>
              <a:gd name="connsiteX8" fmla="*/ 371475 w 1596260"/>
              <a:gd name="connsiteY8" fmla="*/ 1118 h 1919069"/>
              <a:gd name="connsiteX0" fmla="*/ 371475 w 1596260"/>
              <a:gd name="connsiteY0" fmla="*/ 1118 h 1946976"/>
              <a:gd name="connsiteX1" fmla="*/ 568075 w 1596260"/>
              <a:gd name="connsiteY1" fmla="*/ 602876 h 1946976"/>
              <a:gd name="connsiteX2" fmla="*/ 374089 w 1596260"/>
              <a:gd name="connsiteY2" fmla="*/ 646744 h 1946976"/>
              <a:gd name="connsiteX3" fmla="*/ 987445 w 1596260"/>
              <a:gd name="connsiteY3" fmla="*/ 1528815 h 1946976"/>
              <a:gd name="connsiteX4" fmla="*/ 1173048 w 1596260"/>
              <a:gd name="connsiteY4" fmla="*/ 1311482 h 1946976"/>
              <a:gd name="connsiteX5" fmla="*/ 1588662 w 1596260"/>
              <a:gd name="connsiteY5" fmla="*/ 1699723 h 1946976"/>
              <a:gd name="connsiteX6" fmla="*/ 1038225 w 1596260"/>
              <a:gd name="connsiteY6" fmla="*/ 1919069 h 1946976"/>
              <a:gd name="connsiteX7" fmla="*/ 0 w 1596260"/>
              <a:gd name="connsiteY7" fmla="*/ 376019 h 1946976"/>
              <a:gd name="connsiteX8" fmla="*/ 371475 w 1596260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57053 w 1581838"/>
              <a:gd name="connsiteY0" fmla="*/ 1118 h 1946976"/>
              <a:gd name="connsiteX1" fmla="*/ 553653 w 1581838"/>
              <a:gd name="connsiteY1" fmla="*/ 602876 h 1946976"/>
              <a:gd name="connsiteX2" fmla="*/ 359667 w 1581838"/>
              <a:gd name="connsiteY2" fmla="*/ 646744 h 1946976"/>
              <a:gd name="connsiteX3" fmla="*/ 973023 w 1581838"/>
              <a:gd name="connsiteY3" fmla="*/ 1528815 h 1946976"/>
              <a:gd name="connsiteX4" fmla="*/ 1158626 w 1581838"/>
              <a:gd name="connsiteY4" fmla="*/ 1311482 h 1946976"/>
              <a:gd name="connsiteX5" fmla="*/ 1574240 w 1581838"/>
              <a:gd name="connsiteY5" fmla="*/ 1699723 h 1946976"/>
              <a:gd name="connsiteX6" fmla="*/ 1023803 w 1581838"/>
              <a:gd name="connsiteY6" fmla="*/ 1919069 h 1946976"/>
              <a:gd name="connsiteX7" fmla="*/ 0 w 1581838"/>
              <a:gd name="connsiteY7" fmla="*/ 378903 h 1946976"/>
              <a:gd name="connsiteX8" fmla="*/ 357053 w 1581838"/>
              <a:gd name="connsiteY8" fmla="*/ 1118 h 1946976"/>
              <a:gd name="connsiteX0" fmla="*/ 333976 w 1558761"/>
              <a:gd name="connsiteY0" fmla="*/ 1118 h 1946976"/>
              <a:gd name="connsiteX1" fmla="*/ 530576 w 1558761"/>
              <a:gd name="connsiteY1" fmla="*/ 602876 h 1946976"/>
              <a:gd name="connsiteX2" fmla="*/ 336590 w 1558761"/>
              <a:gd name="connsiteY2" fmla="*/ 646744 h 1946976"/>
              <a:gd name="connsiteX3" fmla="*/ 949946 w 1558761"/>
              <a:gd name="connsiteY3" fmla="*/ 1528815 h 1946976"/>
              <a:gd name="connsiteX4" fmla="*/ 1135549 w 1558761"/>
              <a:gd name="connsiteY4" fmla="*/ 1311482 h 1946976"/>
              <a:gd name="connsiteX5" fmla="*/ 1551163 w 1558761"/>
              <a:gd name="connsiteY5" fmla="*/ 1699723 h 1946976"/>
              <a:gd name="connsiteX6" fmla="*/ 1000726 w 1558761"/>
              <a:gd name="connsiteY6" fmla="*/ 1919069 h 1946976"/>
              <a:gd name="connsiteX7" fmla="*/ 0 w 1558761"/>
              <a:gd name="connsiteY7" fmla="*/ 390441 h 1946976"/>
              <a:gd name="connsiteX8" fmla="*/ 333976 w 1558761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38491 w 1560662"/>
              <a:gd name="connsiteY2" fmla="*/ 646744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118 h 1946976"/>
              <a:gd name="connsiteX1" fmla="*/ 532477 w 1560662"/>
              <a:gd name="connsiteY1" fmla="*/ 602876 h 1946976"/>
              <a:gd name="connsiteX2" fmla="*/ 344260 w 1560662"/>
              <a:gd name="connsiteY2" fmla="*/ 655398 h 1946976"/>
              <a:gd name="connsiteX3" fmla="*/ 951847 w 1560662"/>
              <a:gd name="connsiteY3" fmla="*/ 1528815 h 1946976"/>
              <a:gd name="connsiteX4" fmla="*/ 1137450 w 1560662"/>
              <a:gd name="connsiteY4" fmla="*/ 1311482 h 1946976"/>
              <a:gd name="connsiteX5" fmla="*/ 1553064 w 1560662"/>
              <a:gd name="connsiteY5" fmla="*/ 1699723 h 1946976"/>
              <a:gd name="connsiteX6" fmla="*/ 1002627 w 1560662"/>
              <a:gd name="connsiteY6" fmla="*/ 1919069 h 1946976"/>
              <a:gd name="connsiteX7" fmla="*/ 1901 w 1560662"/>
              <a:gd name="connsiteY7" fmla="*/ 390441 h 1946976"/>
              <a:gd name="connsiteX8" fmla="*/ 335877 w 1560662"/>
              <a:gd name="connsiteY8" fmla="*/ 1118 h 1946976"/>
              <a:gd name="connsiteX0" fmla="*/ 335877 w 1560662"/>
              <a:gd name="connsiteY0" fmla="*/ 196 h 1946054"/>
              <a:gd name="connsiteX1" fmla="*/ 532477 w 1560662"/>
              <a:gd name="connsiteY1" fmla="*/ 601954 h 1946054"/>
              <a:gd name="connsiteX2" fmla="*/ 344260 w 1560662"/>
              <a:gd name="connsiteY2" fmla="*/ 654476 h 1946054"/>
              <a:gd name="connsiteX3" fmla="*/ 951847 w 1560662"/>
              <a:gd name="connsiteY3" fmla="*/ 1527893 h 1946054"/>
              <a:gd name="connsiteX4" fmla="*/ 1137450 w 1560662"/>
              <a:gd name="connsiteY4" fmla="*/ 1310560 h 1946054"/>
              <a:gd name="connsiteX5" fmla="*/ 1553064 w 1560662"/>
              <a:gd name="connsiteY5" fmla="*/ 1698801 h 1946054"/>
              <a:gd name="connsiteX6" fmla="*/ 1002627 w 1560662"/>
              <a:gd name="connsiteY6" fmla="*/ 1918147 h 1946054"/>
              <a:gd name="connsiteX7" fmla="*/ 1901 w 1560662"/>
              <a:gd name="connsiteY7" fmla="*/ 389519 h 1946054"/>
              <a:gd name="connsiteX8" fmla="*/ 335877 w 1560662"/>
              <a:gd name="connsiteY8" fmla="*/ 196 h 1946054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0662"/>
              <a:gd name="connsiteY0" fmla="*/ 199 h 1937121"/>
              <a:gd name="connsiteX1" fmla="*/ 532477 w 1560662"/>
              <a:gd name="connsiteY1" fmla="*/ 593021 h 1937121"/>
              <a:gd name="connsiteX2" fmla="*/ 344260 w 1560662"/>
              <a:gd name="connsiteY2" fmla="*/ 645543 h 1937121"/>
              <a:gd name="connsiteX3" fmla="*/ 951847 w 1560662"/>
              <a:gd name="connsiteY3" fmla="*/ 1518960 h 1937121"/>
              <a:gd name="connsiteX4" fmla="*/ 1137450 w 1560662"/>
              <a:gd name="connsiteY4" fmla="*/ 1301627 h 1937121"/>
              <a:gd name="connsiteX5" fmla="*/ 1553064 w 1560662"/>
              <a:gd name="connsiteY5" fmla="*/ 1689868 h 1937121"/>
              <a:gd name="connsiteX6" fmla="*/ 1002627 w 1560662"/>
              <a:gd name="connsiteY6" fmla="*/ 1909214 h 1937121"/>
              <a:gd name="connsiteX7" fmla="*/ 1901 w 1560662"/>
              <a:gd name="connsiteY7" fmla="*/ 380586 h 1937121"/>
              <a:gd name="connsiteX8" fmla="*/ 332898 w 1560662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  <a:gd name="connsiteX0" fmla="*/ 332898 w 1565431"/>
              <a:gd name="connsiteY0" fmla="*/ 199 h 1937121"/>
              <a:gd name="connsiteX1" fmla="*/ 532477 w 1565431"/>
              <a:gd name="connsiteY1" fmla="*/ 593021 h 1937121"/>
              <a:gd name="connsiteX2" fmla="*/ 344260 w 1565431"/>
              <a:gd name="connsiteY2" fmla="*/ 645543 h 1937121"/>
              <a:gd name="connsiteX3" fmla="*/ 951847 w 1565431"/>
              <a:gd name="connsiteY3" fmla="*/ 1518960 h 1937121"/>
              <a:gd name="connsiteX4" fmla="*/ 1137450 w 1565431"/>
              <a:gd name="connsiteY4" fmla="*/ 1301627 h 1937121"/>
              <a:gd name="connsiteX5" fmla="*/ 1553064 w 1565431"/>
              <a:gd name="connsiteY5" fmla="*/ 1689868 h 1937121"/>
              <a:gd name="connsiteX6" fmla="*/ 1002627 w 1565431"/>
              <a:gd name="connsiteY6" fmla="*/ 1909214 h 1937121"/>
              <a:gd name="connsiteX7" fmla="*/ 1901 w 1565431"/>
              <a:gd name="connsiteY7" fmla="*/ 380586 h 1937121"/>
              <a:gd name="connsiteX8" fmla="*/ 332898 w 1565431"/>
              <a:gd name="connsiteY8" fmla="*/ 199 h 1937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65431" h="1937121">
                <a:moveTo>
                  <a:pt x="332898" y="199"/>
                </a:moveTo>
                <a:cubicBezTo>
                  <a:pt x="480797" y="-12106"/>
                  <a:pt x="712130" y="551085"/>
                  <a:pt x="532477" y="593021"/>
                </a:cubicBezTo>
                <a:lnTo>
                  <a:pt x="344260" y="645543"/>
                </a:lnTo>
                <a:cubicBezTo>
                  <a:pt x="475639" y="1163599"/>
                  <a:pt x="690666" y="1300897"/>
                  <a:pt x="951847" y="1518960"/>
                </a:cubicBezTo>
                <a:cubicBezTo>
                  <a:pt x="1003138" y="1396518"/>
                  <a:pt x="1042046" y="1291100"/>
                  <a:pt x="1137450" y="1301627"/>
                </a:cubicBezTo>
                <a:cubicBezTo>
                  <a:pt x="1276950" y="1299313"/>
                  <a:pt x="1636332" y="1564228"/>
                  <a:pt x="1553064" y="1689868"/>
                </a:cubicBezTo>
                <a:cubicBezTo>
                  <a:pt x="1389777" y="1941825"/>
                  <a:pt x="1145722" y="1971673"/>
                  <a:pt x="1002627" y="1909214"/>
                </a:cubicBezTo>
                <a:cubicBezTo>
                  <a:pt x="545977" y="1690048"/>
                  <a:pt x="-37590" y="1110316"/>
                  <a:pt x="1901" y="380586"/>
                </a:cubicBezTo>
                <a:cubicBezTo>
                  <a:pt x="36305" y="148891"/>
                  <a:pt x="133416" y="23363"/>
                  <a:pt x="332898" y="19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9" name="Rectangle 36">
            <a:extLst>
              <a:ext uri="{FF2B5EF4-FFF2-40B4-BE49-F238E27FC236}">
                <a16:creationId xmlns:a16="http://schemas.microsoft.com/office/drawing/2014/main" id="{82B90944-9329-4844-9545-1C9D6D68716E}"/>
              </a:ext>
            </a:extLst>
          </p:cNvPr>
          <p:cNvSpPr/>
          <p:nvPr/>
        </p:nvSpPr>
        <p:spPr>
          <a:xfrm>
            <a:off x="4175657" y="3499408"/>
            <a:ext cx="411575" cy="34404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0" name="Rounded Rectangle 27">
            <a:extLst>
              <a:ext uri="{FF2B5EF4-FFF2-40B4-BE49-F238E27FC236}">
                <a16:creationId xmlns:a16="http://schemas.microsoft.com/office/drawing/2014/main" id="{E820C506-1C0F-4E57-AAEC-060956BF0BBD}"/>
              </a:ext>
            </a:extLst>
          </p:cNvPr>
          <p:cNvSpPr/>
          <p:nvPr/>
        </p:nvSpPr>
        <p:spPr>
          <a:xfrm>
            <a:off x="6388738" y="1280390"/>
            <a:ext cx="425042" cy="32649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1" name="Rounded Rectangle 7">
            <a:extLst>
              <a:ext uri="{FF2B5EF4-FFF2-40B4-BE49-F238E27FC236}">
                <a16:creationId xmlns:a16="http://schemas.microsoft.com/office/drawing/2014/main" id="{BC2938CE-820F-4EE2-86C6-E7FB24046788}"/>
              </a:ext>
            </a:extLst>
          </p:cNvPr>
          <p:cNvSpPr/>
          <p:nvPr/>
        </p:nvSpPr>
        <p:spPr>
          <a:xfrm>
            <a:off x="7049617" y="1257171"/>
            <a:ext cx="432135" cy="372928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2" name="Chord 15">
            <a:extLst>
              <a:ext uri="{FF2B5EF4-FFF2-40B4-BE49-F238E27FC236}">
                <a16:creationId xmlns:a16="http://schemas.microsoft.com/office/drawing/2014/main" id="{0CA7C9CA-3BB7-48B0-9477-374437415826}"/>
              </a:ext>
            </a:extLst>
          </p:cNvPr>
          <p:cNvSpPr/>
          <p:nvPr/>
        </p:nvSpPr>
        <p:spPr>
          <a:xfrm>
            <a:off x="8360600" y="1226562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3" name="Rectangle 16">
            <a:extLst>
              <a:ext uri="{FF2B5EF4-FFF2-40B4-BE49-F238E27FC236}">
                <a16:creationId xmlns:a16="http://schemas.microsoft.com/office/drawing/2014/main" id="{3E6B3888-414F-4E46-B784-F1592EF277D0}"/>
              </a:ext>
            </a:extLst>
          </p:cNvPr>
          <p:cNvSpPr/>
          <p:nvPr/>
        </p:nvSpPr>
        <p:spPr>
          <a:xfrm>
            <a:off x="4828013" y="3529428"/>
            <a:ext cx="432135" cy="284005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4" name="Rounded Rectangle 6">
            <a:extLst>
              <a:ext uri="{FF2B5EF4-FFF2-40B4-BE49-F238E27FC236}">
                <a16:creationId xmlns:a16="http://schemas.microsoft.com/office/drawing/2014/main" id="{2224A3FC-733F-4E42-86D2-0DDEE48637EE}"/>
              </a:ext>
            </a:extLst>
          </p:cNvPr>
          <p:cNvSpPr/>
          <p:nvPr/>
        </p:nvSpPr>
        <p:spPr>
          <a:xfrm>
            <a:off x="4156229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5" name="Rounded Rectangle 6">
            <a:extLst>
              <a:ext uri="{FF2B5EF4-FFF2-40B4-BE49-F238E27FC236}">
                <a16:creationId xmlns:a16="http://schemas.microsoft.com/office/drawing/2014/main" id="{2EA3FBAF-F2A6-40C8-A5F4-9DAD68102730}"/>
              </a:ext>
            </a:extLst>
          </p:cNvPr>
          <p:cNvSpPr/>
          <p:nvPr/>
        </p:nvSpPr>
        <p:spPr>
          <a:xfrm>
            <a:off x="4793335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6" name="Rounded Rectangle 6">
            <a:extLst>
              <a:ext uri="{FF2B5EF4-FFF2-40B4-BE49-F238E27FC236}">
                <a16:creationId xmlns:a16="http://schemas.microsoft.com/office/drawing/2014/main" id="{CCA301E8-DB5F-452A-A1BE-FC5133D0A1A9}"/>
              </a:ext>
            </a:extLst>
          </p:cNvPr>
          <p:cNvSpPr/>
          <p:nvPr/>
        </p:nvSpPr>
        <p:spPr>
          <a:xfrm>
            <a:off x="5430441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7" name="Rounded Rectangle 6">
            <a:extLst>
              <a:ext uri="{FF2B5EF4-FFF2-40B4-BE49-F238E27FC236}">
                <a16:creationId xmlns:a16="http://schemas.microsoft.com/office/drawing/2014/main" id="{1C25C4D5-02C3-4331-B13B-A49EA4AE51E2}"/>
              </a:ext>
            </a:extLst>
          </p:cNvPr>
          <p:cNvSpPr/>
          <p:nvPr/>
        </p:nvSpPr>
        <p:spPr>
          <a:xfrm>
            <a:off x="6067547" y="2826559"/>
            <a:ext cx="432827" cy="208478"/>
          </a:xfrm>
          <a:custGeom>
            <a:avLst/>
            <a:gdLst/>
            <a:ahLst/>
            <a:cxnLst/>
            <a:rect l="l" t="t" r="r" b="b"/>
            <a:pathLst>
              <a:path w="3215400" h="1548752">
                <a:moveTo>
                  <a:pt x="3026619" y="414336"/>
                </a:moveTo>
                <a:lnTo>
                  <a:pt x="3121009" y="414336"/>
                </a:lnTo>
                <a:cubicBezTo>
                  <a:pt x="3173140" y="414336"/>
                  <a:pt x="3215400" y="456596"/>
                  <a:pt x="3215400" y="508727"/>
                </a:cubicBezTo>
                <a:lnTo>
                  <a:pt x="3215400" y="1040026"/>
                </a:lnTo>
                <a:cubicBezTo>
                  <a:pt x="3215400" y="1092157"/>
                  <a:pt x="3173140" y="1134417"/>
                  <a:pt x="3121009" y="1134417"/>
                </a:cubicBezTo>
                <a:cubicBezTo>
                  <a:pt x="3089546" y="1134417"/>
                  <a:pt x="3058082" y="1134416"/>
                  <a:pt x="3026619" y="1134416"/>
                </a:cubicBezTo>
                <a:close/>
                <a:moveTo>
                  <a:pt x="2240385" y="234376"/>
                </a:moveTo>
                <a:lnTo>
                  <a:pt x="2744441" y="234376"/>
                </a:lnTo>
                <a:lnTo>
                  <a:pt x="2744441" y="1314376"/>
                </a:lnTo>
                <a:lnTo>
                  <a:pt x="2240385" y="1314376"/>
                </a:lnTo>
                <a:close/>
                <a:moveTo>
                  <a:pt x="1584648" y="234376"/>
                </a:moveTo>
                <a:lnTo>
                  <a:pt x="2088704" y="234376"/>
                </a:lnTo>
                <a:lnTo>
                  <a:pt x="2088704" y="1314376"/>
                </a:lnTo>
                <a:lnTo>
                  <a:pt x="1584648" y="1314376"/>
                </a:lnTo>
                <a:close/>
                <a:moveTo>
                  <a:pt x="928911" y="234376"/>
                </a:moveTo>
                <a:lnTo>
                  <a:pt x="1432967" y="234376"/>
                </a:lnTo>
                <a:lnTo>
                  <a:pt x="1432967" y="1314376"/>
                </a:lnTo>
                <a:lnTo>
                  <a:pt x="928911" y="1314376"/>
                </a:lnTo>
                <a:close/>
                <a:moveTo>
                  <a:pt x="273174" y="234376"/>
                </a:moveTo>
                <a:lnTo>
                  <a:pt x="777230" y="234376"/>
                </a:lnTo>
                <a:lnTo>
                  <a:pt x="777230" y="1314376"/>
                </a:lnTo>
                <a:lnTo>
                  <a:pt x="273174" y="1314376"/>
                </a:lnTo>
                <a:close/>
                <a:moveTo>
                  <a:pt x="258244" y="126376"/>
                </a:moveTo>
                <a:cubicBezTo>
                  <a:pt x="182968" y="126376"/>
                  <a:pt x="121944" y="187400"/>
                  <a:pt x="121944" y="262676"/>
                </a:cubicBezTo>
                <a:lnTo>
                  <a:pt x="121944" y="1286076"/>
                </a:lnTo>
                <a:cubicBezTo>
                  <a:pt x="121944" y="1361352"/>
                  <a:pt x="182968" y="1422376"/>
                  <a:pt x="258244" y="1422376"/>
                </a:cubicBezTo>
                <a:lnTo>
                  <a:pt x="2768375" y="1422376"/>
                </a:lnTo>
                <a:cubicBezTo>
                  <a:pt x="2843651" y="1422376"/>
                  <a:pt x="2904675" y="1361352"/>
                  <a:pt x="2904675" y="1286076"/>
                </a:cubicBezTo>
                <a:lnTo>
                  <a:pt x="2904675" y="262676"/>
                </a:lnTo>
                <a:cubicBezTo>
                  <a:pt x="2904675" y="187400"/>
                  <a:pt x="2843651" y="126376"/>
                  <a:pt x="2768375" y="126376"/>
                </a:cubicBezTo>
                <a:close/>
                <a:moveTo>
                  <a:pt x="162882" y="0"/>
                </a:moveTo>
                <a:lnTo>
                  <a:pt x="2863736" y="0"/>
                </a:lnTo>
                <a:cubicBezTo>
                  <a:pt x="2953693" y="0"/>
                  <a:pt x="3026618" y="72925"/>
                  <a:pt x="3026618" y="162882"/>
                </a:cubicBezTo>
                <a:lnTo>
                  <a:pt x="3026618" y="1385870"/>
                </a:lnTo>
                <a:cubicBezTo>
                  <a:pt x="3026618" y="1475827"/>
                  <a:pt x="2953693" y="1548752"/>
                  <a:pt x="2863736" y="1548752"/>
                </a:cubicBezTo>
                <a:lnTo>
                  <a:pt x="162882" y="1548752"/>
                </a:lnTo>
                <a:cubicBezTo>
                  <a:pt x="72925" y="1548752"/>
                  <a:pt x="0" y="1475827"/>
                  <a:pt x="0" y="1385870"/>
                </a:cubicBezTo>
                <a:lnTo>
                  <a:pt x="0" y="162882"/>
                </a:lnTo>
                <a:cubicBezTo>
                  <a:pt x="0" y="72925"/>
                  <a:pt x="72925" y="0"/>
                  <a:pt x="16288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8" name="Teardrop 6">
            <a:extLst>
              <a:ext uri="{FF2B5EF4-FFF2-40B4-BE49-F238E27FC236}">
                <a16:creationId xmlns:a16="http://schemas.microsoft.com/office/drawing/2014/main" id="{6119D750-FEE4-44A2-972C-06D2CEC679D4}"/>
              </a:ext>
            </a:extLst>
          </p:cNvPr>
          <p:cNvSpPr/>
          <p:nvPr/>
        </p:nvSpPr>
        <p:spPr>
          <a:xfrm rot="8100000">
            <a:off x="8313590" y="2784226"/>
            <a:ext cx="293144" cy="293145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9" name="Donut 24">
            <a:extLst>
              <a:ext uri="{FF2B5EF4-FFF2-40B4-BE49-F238E27FC236}">
                <a16:creationId xmlns:a16="http://schemas.microsoft.com/office/drawing/2014/main" id="{5B44E4E1-82F3-40AD-8D61-D77CE83DDC16}"/>
              </a:ext>
            </a:extLst>
          </p:cNvPr>
          <p:cNvSpPr/>
          <p:nvPr/>
        </p:nvSpPr>
        <p:spPr>
          <a:xfrm>
            <a:off x="4603191" y="1979686"/>
            <a:ext cx="433604" cy="4371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0" name="Chord 38">
            <a:extLst>
              <a:ext uri="{FF2B5EF4-FFF2-40B4-BE49-F238E27FC236}">
                <a16:creationId xmlns:a16="http://schemas.microsoft.com/office/drawing/2014/main" id="{E0D969DC-A7F5-42E7-8B10-24AC3A04E7F3}"/>
              </a:ext>
            </a:extLst>
          </p:cNvPr>
          <p:cNvSpPr/>
          <p:nvPr/>
        </p:nvSpPr>
        <p:spPr>
          <a:xfrm>
            <a:off x="5277177" y="1979317"/>
            <a:ext cx="340508" cy="437873"/>
          </a:xfrm>
          <a:custGeom>
            <a:avLst/>
            <a:gdLst/>
            <a:ahLst/>
            <a:cxnLst/>
            <a:rect l="l" t="t" r="r" b="b"/>
            <a:pathLst>
              <a:path w="2519554" h="3240000">
                <a:moveTo>
                  <a:pt x="1259778" y="0"/>
                </a:moveTo>
                <a:cubicBezTo>
                  <a:pt x="1299543" y="0"/>
                  <a:pt x="1331778" y="32235"/>
                  <a:pt x="1331778" y="72000"/>
                </a:cubicBezTo>
                <a:lnTo>
                  <a:pt x="1331778" y="292696"/>
                </a:lnTo>
                <a:cubicBezTo>
                  <a:pt x="1526887" y="301316"/>
                  <a:pt x="1719796" y="357828"/>
                  <a:pt x="1894309" y="459601"/>
                </a:cubicBezTo>
                <a:cubicBezTo>
                  <a:pt x="2284331" y="687055"/>
                  <a:pt x="2522839" y="1105809"/>
                  <a:pt x="2519520" y="1557297"/>
                </a:cubicBezTo>
                <a:lnTo>
                  <a:pt x="2509882" y="1557270"/>
                </a:lnTo>
                <a:cubicBezTo>
                  <a:pt x="2413806" y="1435449"/>
                  <a:pt x="2264527" y="1358626"/>
                  <a:pt x="2097304" y="1358626"/>
                </a:cubicBezTo>
                <a:cubicBezTo>
                  <a:pt x="1931567" y="1358626"/>
                  <a:pt x="1783455" y="1434091"/>
                  <a:pt x="1688484" y="1554913"/>
                </a:cubicBezTo>
                <a:lnTo>
                  <a:pt x="1657888" y="1554825"/>
                </a:lnTo>
                <a:cubicBezTo>
                  <a:pt x="1579123" y="1454657"/>
                  <a:pt x="1463823" y="1385682"/>
                  <a:pt x="1331778" y="1368008"/>
                </a:cubicBezTo>
                <a:lnTo>
                  <a:pt x="1331778" y="2507895"/>
                </a:lnTo>
                <a:lnTo>
                  <a:pt x="1356113" y="2507895"/>
                </a:lnTo>
                <a:lnTo>
                  <a:pt x="1356113" y="2868215"/>
                </a:lnTo>
                <a:lnTo>
                  <a:pt x="1353558" y="2868215"/>
                </a:lnTo>
                <a:cubicBezTo>
                  <a:pt x="1347515" y="3074779"/>
                  <a:pt x="1177830" y="3240000"/>
                  <a:pt x="969556" y="3240000"/>
                </a:cubicBezTo>
                <a:cubicBezTo>
                  <a:pt x="759529" y="3240000"/>
                  <a:pt x="588743" y="3071985"/>
                  <a:pt x="585029" y="2863014"/>
                </a:cubicBezTo>
                <a:cubicBezTo>
                  <a:pt x="584214" y="2861474"/>
                  <a:pt x="584183" y="2859896"/>
                  <a:pt x="584183" y="2858310"/>
                </a:cubicBezTo>
                <a:lnTo>
                  <a:pt x="584422" y="2856985"/>
                </a:lnTo>
                <a:cubicBezTo>
                  <a:pt x="584186" y="2856201"/>
                  <a:pt x="584184" y="2855415"/>
                  <a:pt x="584184" y="2854628"/>
                </a:cubicBezTo>
                <a:lnTo>
                  <a:pt x="584846" y="2854628"/>
                </a:lnTo>
                <a:cubicBezTo>
                  <a:pt x="585977" y="2797047"/>
                  <a:pt x="628115" y="2750982"/>
                  <a:pt x="679843" y="2750982"/>
                </a:cubicBezTo>
                <a:cubicBezTo>
                  <a:pt x="731571" y="2750982"/>
                  <a:pt x="773709" y="2797047"/>
                  <a:pt x="774841" y="2854628"/>
                </a:cubicBezTo>
                <a:lnTo>
                  <a:pt x="776870" y="2854628"/>
                </a:lnTo>
                <a:cubicBezTo>
                  <a:pt x="776870" y="2961046"/>
                  <a:pt x="863138" y="3047314"/>
                  <a:pt x="969556" y="3047314"/>
                </a:cubicBezTo>
                <a:cubicBezTo>
                  <a:pt x="1075974" y="3047314"/>
                  <a:pt x="1162242" y="2961046"/>
                  <a:pt x="1162242" y="2854628"/>
                </a:cubicBezTo>
                <a:lnTo>
                  <a:pt x="1163439" y="2854628"/>
                </a:lnTo>
                <a:lnTo>
                  <a:pt x="1163439" y="2507895"/>
                </a:lnTo>
                <a:lnTo>
                  <a:pt x="1187778" y="2507895"/>
                </a:lnTo>
                <a:lnTo>
                  <a:pt x="1187778" y="1365548"/>
                </a:lnTo>
                <a:cubicBezTo>
                  <a:pt x="1048083" y="1378241"/>
                  <a:pt x="925400" y="1448176"/>
                  <a:pt x="842602" y="1552487"/>
                </a:cubicBezTo>
                <a:lnTo>
                  <a:pt x="807450" y="1552386"/>
                </a:lnTo>
                <a:cubicBezTo>
                  <a:pt x="712615" y="1432960"/>
                  <a:pt x="565486" y="1358626"/>
                  <a:pt x="400996" y="1358626"/>
                </a:cubicBezTo>
                <a:cubicBezTo>
                  <a:pt x="240343" y="1358626"/>
                  <a:pt x="96251" y="1429532"/>
                  <a:pt x="0" y="1543232"/>
                </a:cubicBezTo>
                <a:cubicBezTo>
                  <a:pt x="1264" y="1094357"/>
                  <a:pt x="241710" y="680052"/>
                  <a:pt x="631054" y="455977"/>
                </a:cubicBezTo>
                <a:cubicBezTo>
                  <a:pt x="804121" y="356374"/>
                  <a:pt x="994908" y="301092"/>
                  <a:pt x="1187778" y="292721"/>
                </a:cubicBezTo>
                <a:lnTo>
                  <a:pt x="1187778" y="72000"/>
                </a:lnTo>
                <a:cubicBezTo>
                  <a:pt x="1187778" y="32235"/>
                  <a:pt x="1220013" y="0"/>
                  <a:pt x="1259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1" name="Heart 38">
            <a:extLst>
              <a:ext uri="{FF2B5EF4-FFF2-40B4-BE49-F238E27FC236}">
                <a16:creationId xmlns:a16="http://schemas.microsoft.com/office/drawing/2014/main" id="{A0A73A69-1AC1-437A-A1C5-ED55DC206632}"/>
              </a:ext>
            </a:extLst>
          </p:cNvPr>
          <p:cNvSpPr/>
          <p:nvPr/>
        </p:nvSpPr>
        <p:spPr>
          <a:xfrm>
            <a:off x="5770720" y="1252545"/>
            <a:ext cx="382181" cy="382181"/>
          </a:xfrm>
          <a:prstGeom prst="hear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2" name="Round Same Side Corner Rectangle 19">
            <a:extLst>
              <a:ext uri="{FF2B5EF4-FFF2-40B4-BE49-F238E27FC236}">
                <a16:creationId xmlns:a16="http://schemas.microsoft.com/office/drawing/2014/main" id="{8B91F0D4-6BB6-4966-B52A-BAE20103874C}"/>
              </a:ext>
            </a:extLst>
          </p:cNvPr>
          <p:cNvSpPr/>
          <p:nvPr/>
        </p:nvSpPr>
        <p:spPr>
          <a:xfrm>
            <a:off x="7782928" y="4184858"/>
            <a:ext cx="289093" cy="357183"/>
          </a:xfrm>
          <a:custGeom>
            <a:avLst/>
            <a:gdLst/>
            <a:ahLst/>
            <a:cxnLst/>
            <a:rect l="l" t="t" r="r" b="b"/>
            <a:pathLst>
              <a:path w="2600931" h="3213524">
                <a:moveTo>
                  <a:pt x="1304260" y="0"/>
                </a:moveTo>
                <a:cubicBezTo>
                  <a:pt x="1403671" y="0"/>
                  <a:pt x="1484260" y="80589"/>
                  <a:pt x="1484260" y="180000"/>
                </a:cubicBezTo>
                <a:lnTo>
                  <a:pt x="1484260" y="412061"/>
                </a:lnTo>
                <a:lnTo>
                  <a:pt x="2330931" y="412061"/>
                </a:lnTo>
                <a:lnTo>
                  <a:pt x="2600931" y="682061"/>
                </a:lnTo>
                <a:lnTo>
                  <a:pt x="2330931" y="952061"/>
                </a:lnTo>
                <a:lnTo>
                  <a:pt x="1484260" y="952061"/>
                </a:lnTo>
                <a:lnTo>
                  <a:pt x="1484260" y="1110244"/>
                </a:lnTo>
                <a:lnTo>
                  <a:pt x="2375646" y="1110244"/>
                </a:lnTo>
                <a:lnTo>
                  <a:pt x="2375646" y="1650244"/>
                </a:lnTo>
                <a:lnTo>
                  <a:pt x="1484260" y="1650244"/>
                </a:lnTo>
                <a:lnTo>
                  <a:pt x="1484260" y="3213524"/>
                </a:lnTo>
                <a:lnTo>
                  <a:pt x="1124260" y="3213524"/>
                </a:lnTo>
                <a:lnTo>
                  <a:pt x="1124260" y="1650244"/>
                </a:lnTo>
                <a:lnTo>
                  <a:pt x="270000" y="1650244"/>
                </a:lnTo>
                <a:lnTo>
                  <a:pt x="0" y="1380244"/>
                </a:lnTo>
                <a:lnTo>
                  <a:pt x="270000" y="1110244"/>
                </a:lnTo>
                <a:lnTo>
                  <a:pt x="1124260" y="1110244"/>
                </a:lnTo>
                <a:lnTo>
                  <a:pt x="1124260" y="952061"/>
                </a:lnTo>
                <a:lnTo>
                  <a:pt x="224931" y="952061"/>
                </a:lnTo>
                <a:lnTo>
                  <a:pt x="224931" y="412061"/>
                </a:lnTo>
                <a:lnTo>
                  <a:pt x="1124260" y="412061"/>
                </a:lnTo>
                <a:lnTo>
                  <a:pt x="1124260" y="180000"/>
                </a:lnTo>
                <a:cubicBezTo>
                  <a:pt x="1124260" y="80589"/>
                  <a:pt x="1204849" y="0"/>
                  <a:pt x="13042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3" name="Rectangle 23">
            <a:extLst>
              <a:ext uri="{FF2B5EF4-FFF2-40B4-BE49-F238E27FC236}">
                <a16:creationId xmlns:a16="http://schemas.microsoft.com/office/drawing/2014/main" id="{7812FF1F-56A4-43CA-8081-1E751D8F6205}"/>
              </a:ext>
            </a:extLst>
          </p:cNvPr>
          <p:cNvSpPr/>
          <p:nvPr/>
        </p:nvSpPr>
        <p:spPr>
          <a:xfrm>
            <a:off x="3527955" y="4223407"/>
            <a:ext cx="476152" cy="280084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4" name="Oval 31">
            <a:extLst>
              <a:ext uri="{FF2B5EF4-FFF2-40B4-BE49-F238E27FC236}">
                <a16:creationId xmlns:a16="http://schemas.microsoft.com/office/drawing/2014/main" id="{26C56321-B246-44A2-AC11-72CB72CE4D1F}"/>
              </a:ext>
            </a:extLst>
          </p:cNvPr>
          <p:cNvSpPr/>
          <p:nvPr/>
        </p:nvSpPr>
        <p:spPr>
          <a:xfrm>
            <a:off x="6633502" y="4184654"/>
            <a:ext cx="354255" cy="357590"/>
          </a:xfrm>
          <a:custGeom>
            <a:avLst/>
            <a:gdLst/>
            <a:ahLst/>
            <a:cxnLst/>
            <a:rect l="l" t="t" r="r" b="b"/>
            <a:pathLst>
              <a:path w="3187187" h="3217189">
                <a:moveTo>
                  <a:pt x="2136560" y="2669280"/>
                </a:moveTo>
                <a:cubicBezTo>
                  <a:pt x="2154235" y="2662847"/>
                  <a:pt x="2173778" y="2671961"/>
                  <a:pt x="2180211" y="2689635"/>
                </a:cubicBezTo>
                <a:lnTo>
                  <a:pt x="2338628" y="3124881"/>
                </a:lnTo>
                <a:cubicBezTo>
                  <a:pt x="2345061" y="3142556"/>
                  <a:pt x="2335948" y="3162099"/>
                  <a:pt x="2318273" y="3168533"/>
                </a:cubicBezTo>
                <a:lnTo>
                  <a:pt x="2190259" y="3215126"/>
                </a:lnTo>
                <a:cubicBezTo>
                  <a:pt x="2172585" y="3221559"/>
                  <a:pt x="2153041" y="3212445"/>
                  <a:pt x="2146608" y="3194771"/>
                </a:cubicBezTo>
                <a:lnTo>
                  <a:pt x="1988192" y="2759525"/>
                </a:lnTo>
                <a:cubicBezTo>
                  <a:pt x="1981759" y="2741850"/>
                  <a:pt x="1990872" y="2722307"/>
                  <a:pt x="2008547" y="2715873"/>
                </a:cubicBezTo>
                <a:close/>
                <a:moveTo>
                  <a:pt x="1050626" y="2669280"/>
                </a:moveTo>
                <a:lnTo>
                  <a:pt x="1178640" y="2715873"/>
                </a:lnTo>
                <a:cubicBezTo>
                  <a:pt x="1196314" y="2722307"/>
                  <a:pt x="1205428" y="2741850"/>
                  <a:pt x="1198995" y="2759525"/>
                </a:cubicBezTo>
                <a:lnTo>
                  <a:pt x="1040578" y="3194771"/>
                </a:lnTo>
                <a:cubicBezTo>
                  <a:pt x="1034145" y="3212445"/>
                  <a:pt x="1014601" y="3221559"/>
                  <a:pt x="996927" y="3215126"/>
                </a:cubicBezTo>
                <a:lnTo>
                  <a:pt x="868913" y="3168533"/>
                </a:lnTo>
                <a:cubicBezTo>
                  <a:pt x="851239" y="3162099"/>
                  <a:pt x="842125" y="3142556"/>
                  <a:pt x="848558" y="3124881"/>
                </a:cubicBezTo>
                <a:lnTo>
                  <a:pt x="1006975" y="2689635"/>
                </a:lnTo>
                <a:cubicBezTo>
                  <a:pt x="1013408" y="2671961"/>
                  <a:pt x="1032952" y="2662847"/>
                  <a:pt x="1050626" y="2669280"/>
                </a:cubicBezTo>
                <a:close/>
                <a:moveTo>
                  <a:pt x="2647909" y="2029882"/>
                </a:moveTo>
                <a:cubicBezTo>
                  <a:pt x="2656328" y="2027626"/>
                  <a:pt x="2665608" y="2028582"/>
                  <a:pt x="2673752" y="2033284"/>
                </a:cubicBezTo>
                <a:lnTo>
                  <a:pt x="3074877" y="2264874"/>
                </a:lnTo>
                <a:cubicBezTo>
                  <a:pt x="3091166" y="2274278"/>
                  <a:pt x="3096747" y="2295107"/>
                  <a:pt x="3087343" y="2311396"/>
                </a:cubicBezTo>
                <a:lnTo>
                  <a:pt x="3019228" y="2429374"/>
                </a:lnTo>
                <a:cubicBezTo>
                  <a:pt x="3009824" y="2445663"/>
                  <a:pt x="2988995" y="2451244"/>
                  <a:pt x="2972706" y="2441840"/>
                </a:cubicBezTo>
                <a:lnTo>
                  <a:pt x="2571581" y="2210250"/>
                </a:lnTo>
                <a:cubicBezTo>
                  <a:pt x="2555292" y="2200846"/>
                  <a:pt x="2549710" y="2180017"/>
                  <a:pt x="2559115" y="2163728"/>
                </a:cubicBezTo>
                <a:lnTo>
                  <a:pt x="2627229" y="2045750"/>
                </a:lnTo>
                <a:cubicBezTo>
                  <a:pt x="2631932" y="2037605"/>
                  <a:pt x="2639490" y="2032138"/>
                  <a:pt x="2647909" y="2029882"/>
                </a:cubicBezTo>
                <a:close/>
                <a:moveTo>
                  <a:pt x="539277" y="2029882"/>
                </a:moveTo>
                <a:cubicBezTo>
                  <a:pt x="547696" y="2032138"/>
                  <a:pt x="555255" y="2037605"/>
                  <a:pt x="559957" y="2045750"/>
                </a:cubicBezTo>
                <a:lnTo>
                  <a:pt x="628071" y="2163728"/>
                </a:lnTo>
                <a:cubicBezTo>
                  <a:pt x="637476" y="2180017"/>
                  <a:pt x="631895" y="2200846"/>
                  <a:pt x="615606" y="2210250"/>
                </a:cubicBezTo>
                <a:lnTo>
                  <a:pt x="214481" y="2441840"/>
                </a:lnTo>
                <a:cubicBezTo>
                  <a:pt x="198192" y="2451244"/>
                  <a:pt x="177363" y="2445663"/>
                  <a:pt x="167958" y="2429374"/>
                </a:cubicBezTo>
                <a:lnTo>
                  <a:pt x="99844" y="2311396"/>
                </a:lnTo>
                <a:cubicBezTo>
                  <a:pt x="90439" y="2295107"/>
                  <a:pt x="96020" y="2274278"/>
                  <a:pt x="112309" y="2264874"/>
                </a:cubicBezTo>
                <a:lnTo>
                  <a:pt x="513434" y="2033284"/>
                </a:lnTo>
                <a:cubicBezTo>
                  <a:pt x="521579" y="2028582"/>
                  <a:pt x="530858" y="2027626"/>
                  <a:pt x="539277" y="2029882"/>
                </a:cubicBezTo>
                <a:close/>
                <a:moveTo>
                  <a:pt x="3094879" y="918289"/>
                </a:moveTo>
                <a:cubicBezTo>
                  <a:pt x="3112554" y="911856"/>
                  <a:pt x="3132097" y="920969"/>
                  <a:pt x="3138531" y="938644"/>
                </a:cubicBezTo>
                <a:lnTo>
                  <a:pt x="3185124" y="1066657"/>
                </a:lnTo>
                <a:cubicBezTo>
                  <a:pt x="3191557" y="1084332"/>
                  <a:pt x="3182443" y="1103875"/>
                  <a:pt x="3164769" y="1110308"/>
                </a:cubicBezTo>
                <a:lnTo>
                  <a:pt x="2729523" y="1268725"/>
                </a:lnTo>
                <a:cubicBezTo>
                  <a:pt x="2711848" y="1275158"/>
                  <a:pt x="2692304" y="1266045"/>
                  <a:pt x="2685871" y="1248370"/>
                </a:cubicBezTo>
                <a:lnTo>
                  <a:pt x="2639278" y="1120357"/>
                </a:lnTo>
                <a:cubicBezTo>
                  <a:pt x="2632845" y="1102682"/>
                  <a:pt x="2641959" y="1083138"/>
                  <a:pt x="2659633" y="1076705"/>
                </a:cubicBezTo>
                <a:close/>
                <a:moveTo>
                  <a:pt x="92307" y="918289"/>
                </a:moveTo>
                <a:lnTo>
                  <a:pt x="527553" y="1076705"/>
                </a:lnTo>
                <a:cubicBezTo>
                  <a:pt x="545228" y="1083138"/>
                  <a:pt x="554341" y="1102682"/>
                  <a:pt x="547908" y="1120357"/>
                </a:cubicBezTo>
                <a:lnTo>
                  <a:pt x="501315" y="1248370"/>
                </a:lnTo>
                <a:cubicBezTo>
                  <a:pt x="494882" y="1266045"/>
                  <a:pt x="475338" y="1275158"/>
                  <a:pt x="457664" y="1268725"/>
                </a:cubicBezTo>
                <a:lnTo>
                  <a:pt x="22418" y="1110308"/>
                </a:lnTo>
                <a:cubicBezTo>
                  <a:pt x="4743" y="1103875"/>
                  <a:pt x="-4370" y="1084332"/>
                  <a:pt x="2063" y="1066657"/>
                </a:cubicBezTo>
                <a:lnTo>
                  <a:pt x="48656" y="938644"/>
                </a:lnTo>
                <a:cubicBezTo>
                  <a:pt x="55089" y="920969"/>
                  <a:pt x="74633" y="911856"/>
                  <a:pt x="92307" y="918289"/>
                </a:cubicBezTo>
                <a:close/>
                <a:moveTo>
                  <a:pt x="1593593" y="658644"/>
                </a:moveTo>
                <a:cubicBezTo>
                  <a:pt x="2116495" y="658644"/>
                  <a:pt x="2540391" y="1082540"/>
                  <a:pt x="2540391" y="1605442"/>
                </a:cubicBezTo>
                <a:cubicBezTo>
                  <a:pt x="2540391" y="2128344"/>
                  <a:pt x="2116495" y="2552240"/>
                  <a:pt x="1593593" y="2552240"/>
                </a:cubicBezTo>
                <a:cubicBezTo>
                  <a:pt x="1070691" y="2552240"/>
                  <a:pt x="646795" y="2128344"/>
                  <a:pt x="646795" y="1605442"/>
                </a:cubicBezTo>
                <a:cubicBezTo>
                  <a:pt x="646795" y="1082540"/>
                  <a:pt x="1070691" y="658644"/>
                  <a:pt x="1593593" y="658644"/>
                </a:cubicBezTo>
                <a:close/>
                <a:moveTo>
                  <a:pt x="2246117" y="1165"/>
                </a:moveTo>
                <a:cubicBezTo>
                  <a:pt x="2254536" y="-1090"/>
                  <a:pt x="2263815" y="-135"/>
                  <a:pt x="2271960" y="4568"/>
                </a:cubicBezTo>
                <a:lnTo>
                  <a:pt x="2389938" y="72682"/>
                </a:lnTo>
                <a:cubicBezTo>
                  <a:pt x="2406227" y="82087"/>
                  <a:pt x="2411808" y="102916"/>
                  <a:pt x="2402403" y="119205"/>
                </a:cubicBezTo>
                <a:lnTo>
                  <a:pt x="2170814" y="520330"/>
                </a:lnTo>
                <a:cubicBezTo>
                  <a:pt x="2161409" y="536619"/>
                  <a:pt x="2140580" y="542200"/>
                  <a:pt x="2124291" y="532795"/>
                </a:cubicBezTo>
                <a:lnTo>
                  <a:pt x="2006313" y="464681"/>
                </a:lnTo>
                <a:cubicBezTo>
                  <a:pt x="1990024" y="455276"/>
                  <a:pt x="1984443" y="434447"/>
                  <a:pt x="1993848" y="418158"/>
                </a:cubicBezTo>
                <a:lnTo>
                  <a:pt x="2225437" y="17033"/>
                </a:lnTo>
                <a:cubicBezTo>
                  <a:pt x="2230139" y="8889"/>
                  <a:pt x="2237698" y="3421"/>
                  <a:pt x="2246117" y="1165"/>
                </a:cubicBezTo>
                <a:close/>
                <a:moveTo>
                  <a:pt x="941069" y="1165"/>
                </a:moveTo>
                <a:cubicBezTo>
                  <a:pt x="949488" y="3421"/>
                  <a:pt x="957047" y="8889"/>
                  <a:pt x="961749" y="17033"/>
                </a:cubicBezTo>
                <a:lnTo>
                  <a:pt x="1193338" y="418158"/>
                </a:lnTo>
                <a:cubicBezTo>
                  <a:pt x="1202743" y="434447"/>
                  <a:pt x="1197162" y="455276"/>
                  <a:pt x="1180873" y="464681"/>
                </a:cubicBezTo>
                <a:lnTo>
                  <a:pt x="1062895" y="532795"/>
                </a:lnTo>
                <a:cubicBezTo>
                  <a:pt x="1046606" y="542200"/>
                  <a:pt x="1025777" y="536619"/>
                  <a:pt x="1016372" y="520330"/>
                </a:cubicBezTo>
                <a:lnTo>
                  <a:pt x="784783" y="119205"/>
                </a:lnTo>
                <a:cubicBezTo>
                  <a:pt x="775378" y="102916"/>
                  <a:pt x="780959" y="82087"/>
                  <a:pt x="797248" y="72682"/>
                </a:cubicBezTo>
                <a:lnTo>
                  <a:pt x="915226" y="4568"/>
                </a:lnTo>
                <a:cubicBezTo>
                  <a:pt x="923371" y="-135"/>
                  <a:pt x="932650" y="-1090"/>
                  <a:pt x="941069" y="116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5" name="Rectangle 23">
            <a:extLst>
              <a:ext uri="{FF2B5EF4-FFF2-40B4-BE49-F238E27FC236}">
                <a16:creationId xmlns:a16="http://schemas.microsoft.com/office/drawing/2014/main" id="{B1026914-0886-4F85-B292-6A9CF93D321C}"/>
              </a:ext>
            </a:extLst>
          </p:cNvPr>
          <p:cNvSpPr/>
          <p:nvPr/>
        </p:nvSpPr>
        <p:spPr>
          <a:xfrm>
            <a:off x="4736303" y="4206900"/>
            <a:ext cx="485828" cy="313098"/>
          </a:xfrm>
          <a:custGeom>
            <a:avLst/>
            <a:gdLst/>
            <a:ahLst/>
            <a:cxnLst/>
            <a:rect l="l" t="t" r="r" b="b"/>
            <a:pathLst>
              <a:path w="3224845" h="2078296">
                <a:moveTo>
                  <a:pt x="1153236" y="427959"/>
                </a:moveTo>
                <a:cubicBezTo>
                  <a:pt x="1348431" y="427959"/>
                  <a:pt x="1521080" y="524490"/>
                  <a:pt x="1617434" y="678532"/>
                </a:cubicBezTo>
                <a:cubicBezTo>
                  <a:pt x="1678138" y="623092"/>
                  <a:pt x="1759417" y="592820"/>
                  <a:pt x="1847771" y="592820"/>
                </a:cubicBezTo>
                <a:cubicBezTo>
                  <a:pt x="2039655" y="592820"/>
                  <a:pt x="2198190" y="735609"/>
                  <a:pt x="2216233" y="921620"/>
                </a:cubicBezTo>
                <a:cubicBezTo>
                  <a:pt x="2219548" y="919625"/>
                  <a:pt x="2222903" y="919594"/>
                  <a:pt x="2226267" y="919594"/>
                </a:cubicBezTo>
                <a:cubicBezTo>
                  <a:pt x="2546231" y="919594"/>
                  <a:pt x="2805617" y="1178981"/>
                  <a:pt x="2805617" y="1498945"/>
                </a:cubicBezTo>
                <a:cubicBezTo>
                  <a:pt x="2805617" y="1801051"/>
                  <a:pt x="2574378" y="2049153"/>
                  <a:pt x="2279216" y="2075622"/>
                </a:cubicBezTo>
                <a:lnTo>
                  <a:pt x="2279216" y="2078296"/>
                </a:lnTo>
                <a:lnTo>
                  <a:pt x="2226267" y="2078296"/>
                </a:lnTo>
                <a:lnTo>
                  <a:pt x="646561" y="2078296"/>
                </a:lnTo>
                <a:lnTo>
                  <a:pt x="646561" y="2073975"/>
                </a:lnTo>
                <a:cubicBezTo>
                  <a:pt x="624550" y="2076984"/>
                  <a:pt x="602103" y="2078296"/>
                  <a:pt x="579350" y="2078296"/>
                </a:cubicBezTo>
                <a:cubicBezTo>
                  <a:pt x="259386" y="2078296"/>
                  <a:pt x="0" y="1818910"/>
                  <a:pt x="0" y="1498945"/>
                </a:cubicBezTo>
                <a:cubicBezTo>
                  <a:pt x="0" y="1178981"/>
                  <a:pt x="259386" y="919594"/>
                  <a:pt x="579350" y="919594"/>
                </a:cubicBezTo>
                <a:lnTo>
                  <a:pt x="591118" y="921972"/>
                </a:lnTo>
                <a:cubicBezTo>
                  <a:pt x="622324" y="641639"/>
                  <a:pt x="862826" y="427959"/>
                  <a:pt x="1153236" y="427959"/>
                </a:cubicBezTo>
                <a:close/>
                <a:moveTo>
                  <a:pt x="1844671" y="0"/>
                </a:moveTo>
                <a:cubicBezTo>
                  <a:pt x="2007709" y="0"/>
                  <a:pt x="2151917" y="80629"/>
                  <a:pt x="2232398" y="209295"/>
                </a:cubicBezTo>
                <a:cubicBezTo>
                  <a:pt x="2283102" y="162988"/>
                  <a:pt x="2350992" y="137703"/>
                  <a:pt x="2424790" y="137703"/>
                </a:cubicBezTo>
                <a:cubicBezTo>
                  <a:pt x="2585064" y="137703"/>
                  <a:pt x="2717483" y="256969"/>
                  <a:pt x="2732554" y="412337"/>
                </a:cubicBezTo>
                <a:cubicBezTo>
                  <a:pt x="2735322" y="410671"/>
                  <a:pt x="2738125" y="410646"/>
                  <a:pt x="2740934" y="410646"/>
                </a:cubicBezTo>
                <a:cubicBezTo>
                  <a:pt x="3008189" y="410646"/>
                  <a:pt x="3224845" y="627302"/>
                  <a:pt x="3224845" y="894557"/>
                </a:cubicBezTo>
                <a:cubicBezTo>
                  <a:pt x="3224845" y="1096996"/>
                  <a:pt x="3100535" y="1270403"/>
                  <a:pt x="2923312" y="1340619"/>
                </a:cubicBezTo>
                <a:cubicBezTo>
                  <a:pt x="2866347" y="1049229"/>
                  <a:pt x="2609521" y="829523"/>
                  <a:pt x="2301383" y="829523"/>
                </a:cubicBezTo>
                <a:cubicBezTo>
                  <a:pt x="2297701" y="829523"/>
                  <a:pt x="2294026" y="829557"/>
                  <a:pt x="2290397" y="831741"/>
                </a:cubicBezTo>
                <a:cubicBezTo>
                  <a:pt x="2270640" y="628070"/>
                  <a:pt x="2097054" y="471725"/>
                  <a:pt x="1886953" y="471725"/>
                </a:cubicBezTo>
                <a:cubicBezTo>
                  <a:pt x="1790211" y="471725"/>
                  <a:pt x="1701214" y="504871"/>
                  <a:pt x="1634747" y="565575"/>
                </a:cubicBezTo>
                <a:cubicBezTo>
                  <a:pt x="1575570" y="470966"/>
                  <a:pt x="1490108" y="396171"/>
                  <a:pt x="1388252" y="349790"/>
                </a:cubicBezTo>
                <a:cubicBezTo>
                  <a:pt x="1438607" y="147092"/>
                  <a:pt x="1624461" y="0"/>
                  <a:pt x="184467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6" name="Oval 31">
            <a:extLst>
              <a:ext uri="{FF2B5EF4-FFF2-40B4-BE49-F238E27FC236}">
                <a16:creationId xmlns:a16="http://schemas.microsoft.com/office/drawing/2014/main" id="{9C5FD26C-24AD-4D61-B32E-04D61EBB4D47}"/>
              </a:ext>
            </a:extLst>
          </p:cNvPr>
          <p:cNvSpPr/>
          <p:nvPr/>
        </p:nvSpPr>
        <p:spPr>
          <a:xfrm>
            <a:off x="5421938" y="4162596"/>
            <a:ext cx="407177" cy="401707"/>
          </a:xfrm>
          <a:custGeom>
            <a:avLst/>
            <a:gdLst/>
            <a:ahLst/>
            <a:cxnLst/>
            <a:rect l="l" t="t" r="r" b="b"/>
            <a:pathLst>
              <a:path w="3240076" h="3196551">
                <a:moveTo>
                  <a:pt x="2810300" y="1617710"/>
                </a:moveTo>
                <a:cubicBezTo>
                  <a:pt x="2817009" y="1615912"/>
                  <a:pt x="2824405" y="1616674"/>
                  <a:pt x="2830895" y="1620421"/>
                </a:cubicBezTo>
                <a:lnTo>
                  <a:pt x="3150571" y="1804986"/>
                </a:lnTo>
                <a:cubicBezTo>
                  <a:pt x="3163552" y="1812480"/>
                  <a:pt x="3168000" y="1829080"/>
                  <a:pt x="3160506" y="1842062"/>
                </a:cubicBezTo>
                <a:lnTo>
                  <a:pt x="3106222" y="1936084"/>
                </a:lnTo>
                <a:cubicBezTo>
                  <a:pt x="3098727" y="1949065"/>
                  <a:pt x="3082128" y="1953513"/>
                  <a:pt x="3069146" y="1946019"/>
                </a:cubicBezTo>
                <a:lnTo>
                  <a:pt x="2749470" y="1761453"/>
                </a:lnTo>
                <a:cubicBezTo>
                  <a:pt x="2736489" y="1753959"/>
                  <a:pt x="2732040" y="1737359"/>
                  <a:pt x="2739536" y="1724378"/>
                </a:cubicBezTo>
                <a:lnTo>
                  <a:pt x="2793819" y="1630356"/>
                </a:lnTo>
                <a:cubicBezTo>
                  <a:pt x="2797567" y="1623864"/>
                  <a:pt x="2803590" y="1619508"/>
                  <a:pt x="2810300" y="1617710"/>
                </a:cubicBezTo>
                <a:close/>
                <a:moveTo>
                  <a:pt x="1308278" y="1324343"/>
                </a:moveTo>
                <a:cubicBezTo>
                  <a:pt x="1529714" y="1324343"/>
                  <a:pt x="1725574" y="1433852"/>
                  <a:pt x="1834882" y="1608603"/>
                </a:cubicBezTo>
                <a:cubicBezTo>
                  <a:pt x="1903747" y="1545710"/>
                  <a:pt x="1995954" y="1511368"/>
                  <a:pt x="2096186" y="1511368"/>
                </a:cubicBezTo>
                <a:cubicBezTo>
                  <a:pt x="2313867" y="1511368"/>
                  <a:pt x="2493715" y="1673353"/>
                  <a:pt x="2514185" y="1884371"/>
                </a:cubicBezTo>
                <a:cubicBezTo>
                  <a:pt x="2517944" y="1882108"/>
                  <a:pt x="2521751" y="1882074"/>
                  <a:pt x="2525567" y="1882074"/>
                </a:cubicBezTo>
                <a:cubicBezTo>
                  <a:pt x="2888547" y="1882074"/>
                  <a:pt x="3182805" y="2176332"/>
                  <a:pt x="3182805" y="2539312"/>
                </a:cubicBezTo>
                <a:cubicBezTo>
                  <a:pt x="3182805" y="2882034"/>
                  <a:pt x="2920478" y="3163490"/>
                  <a:pt x="2585635" y="3193518"/>
                </a:cubicBezTo>
                <a:lnTo>
                  <a:pt x="2585635" y="3196551"/>
                </a:lnTo>
                <a:lnTo>
                  <a:pt x="2525567" y="3196551"/>
                </a:lnTo>
                <a:lnTo>
                  <a:pt x="733485" y="3196551"/>
                </a:lnTo>
                <a:lnTo>
                  <a:pt x="733485" y="3191649"/>
                </a:lnTo>
                <a:cubicBezTo>
                  <a:pt x="708515" y="3195063"/>
                  <a:pt x="683050" y="3196551"/>
                  <a:pt x="657239" y="3196551"/>
                </a:cubicBezTo>
                <a:cubicBezTo>
                  <a:pt x="294258" y="3196551"/>
                  <a:pt x="0" y="2902293"/>
                  <a:pt x="0" y="2539312"/>
                </a:cubicBezTo>
                <a:cubicBezTo>
                  <a:pt x="0" y="2176332"/>
                  <a:pt x="294258" y="1882074"/>
                  <a:pt x="657239" y="1882074"/>
                </a:cubicBezTo>
                <a:lnTo>
                  <a:pt x="670588" y="1884770"/>
                </a:lnTo>
                <a:cubicBezTo>
                  <a:pt x="705989" y="1566750"/>
                  <a:pt x="978825" y="1324343"/>
                  <a:pt x="1308278" y="1324343"/>
                </a:cubicBezTo>
                <a:close/>
                <a:moveTo>
                  <a:pt x="3166512" y="731828"/>
                </a:moveTo>
                <a:cubicBezTo>
                  <a:pt x="3180598" y="726701"/>
                  <a:pt x="3196172" y="733964"/>
                  <a:pt x="3201300" y="748050"/>
                </a:cubicBezTo>
                <a:lnTo>
                  <a:pt x="3238432" y="850070"/>
                </a:lnTo>
                <a:cubicBezTo>
                  <a:pt x="3243559" y="864156"/>
                  <a:pt x="3236295" y="879731"/>
                  <a:pt x="3222210" y="884857"/>
                </a:cubicBezTo>
                <a:lnTo>
                  <a:pt x="2875342" y="1011107"/>
                </a:lnTo>
                <a:cubicBezTo>
                  <a:pt x="2861256" y="1016234"/>
                  <a:pt x="2845680" y="1008972"/>
                  <a:pt x="2840554" y="994886"/>
                </a:cubicBezTo>
                <a:lnTo>
                  <a:pt x="2803421" y="892866"/>
                </a:lnTo>
                <a:cubicBezTo>
                  <a:pt x="2798295" y="878780"/>
                  <a:pt x="2805558" y="863204"/>
                  <a:pt x="2819643" y="858077"/>
                </a:cubicBezTo>
                <a:close/>
                <a:moveTo>
                  <a:pt x="773619" y="731828"/>
                </a:moveTo>
                <a:lnTo>
                  <a:pt x="1120487" y="858077"/>
                </a:lnTo>
                <a:cubicBezTo>
                  <a:pt x="1134573" y="863204"/>
                  <a:pt x="1141836" y="878780"/>
                  <a:pt x="1136709" y="892866"/>
                </a:cubicBezTo>
                <a:lnTo>
                  <a:pt x="1099577" y="994886"/>
                </a:lnTo>
                <a:cubicBezTo>
                  <a:pt x="1094450" y="1008972"/>
                  <a:pt x="1078875" y="1016234"/>
                  <a:pt x="1064789" y="1011107"/>
                </a:cubicBezTo>
                <a:lnTo>
                  <a:pt x="717921" y="884857"/>
                </a:lnTo>
                <a:cubicBezTo>
                  <a:pt x="703835" y="879731"/>
                  <a:pt x="696572" y="864156"/>
                  <a:pt x="701699" y="850070"/>
                </a:cubicBezTo>
                <a:lnTo>
                  <a:pt x="738831" y="748050"/>
                </a:lnTo>
                <a:cubicBezTo>
                  <a:pt x="743958" y="733964"/>
                  <a:pt x="759534" y="726701"/>
                  <a:pt x="773619" y="731828"/>
                </a:cubicBezTo>
                <a:close/>
                <a:moveTo>
                  <a:pt x="1970065" y="524905"/>
                </a:moveTo>
                <a:cubicBezTo>
                  <a:pt x="2386791" y="524905"/>
                  <a:pt x="2724614" y="862728"/>
                  <a:pt x="2724614" y="1279453"/>
                </a:cubicBezTo>
                <a:cubicBezTo>
                  <a:pt x="2724614" y="1453368"/>
                  <a:pt x="2665775" y="1613540"/>
                  <a:pt x="2564463" y="1739247"/>
                </a:cubicBezTo>
                <a:cubicBezTo>
                  <a:pt x="2529951" y="1545877"/>
                  <a:pt x="2358485" y="1402176"/>
                  <a:pt x="2153457" y="1402176"/>
                </a:cubicBezTo>
                <a:cubicBezTo>
                  <a:pt x="2053225" y="1402176"/>
                  <a:pt x="1961018" y="1436518"/>
                  <a:pt x="1892153" y="1499411"/>
                </a:cubicBezTo>
                <a:cubicBezTo>
                  <a:pt x="1782845" y="1324660"/>
                  <a:pt x="1586985" y="1215151"/>
                  <a:pt x="1365549" y="1215151"/>
                </a:cubicBezTo>
                <a:cubicBezTo>
                  <a:pt x="1314582" y="1215151"/>
                  <a:pt x="1264970" y="1220953"/>
                  <a:pt x="1217820" y="1233835"/>
                </a:cubicBezTo>
                <a:cubicBezTo>
                  <a:pt x="1240489" y="838320"/>
                  <a:pt x="1568676" y="524905"/>
                  <a:pt x="1970065" y="524905"/>
                </a:cubicBezTo>
                <a:close/>
                <a:moveTo>
                  <a:pt x="2490093" y="928"/>
                </a:moveTo>
                <a:cubicBezTo>
                  <a:pt x="2496802" y="-869"/>
                  <a:pt x="2504197" y="-108"/>
                  <a:pt x="2510688" y="3640"/>
                </a:cubicBezTo>
                <a:lnTo>
                  <a:pt x="2604711" y="57924"/>
                </a:lnTo>
                <a:cubicBezTo>
                  <a:pt x="2617692" y="65419"/>
                  <a:pt x="2622140" y="82019"/>
                  <a:pt x="2614644" y="95000"/>
                </a:cubicBezTo>
                <a:lnTo>
                  <a:pt x="2430080" y="414676"/>
                </a:lnTo>
                <a:cubicBezTo>
                  <a:pt x="2422585" y="427657"/>
                  <a:pt x="2405985" y="432105"/>
                  <a:pt x="2393004" y="424610"/>
                </a:cubicBezTo>
                <a:lnTo>
                  <a:pt x="2298982" y="370326"/>
                </a:lnTo>
                <a:cubicBezTo>
                  <a:pt x="2286000" y="362831"/>
                  <a:pt x="2281552" y="346232"/>
                  <a:pt x="2289048" y="333250"/>
                </a:cubicBezTo>
                <a:lnTo>
                  <a:pt x="2473612" y="13574"/>
                </a:lnTo>
                <a:cubicBezTo>
                  <a:pt x="2477359" y="7084"/>
                  <a:pt x="2483383" y="2726"/>
                  <a:pt x="2490093" y="928"/>
                </a:cubicBezTo>
                <a:close/>
                <a:moveTo>
                  <a:pt x="1450038" y="928"/>
                </a:moveTo>
                <a:cubicBezTo>
                  <a:pt x="1456747" y="2726"/>
                  <a:pt x="1462771" y="7084"/>
                  <a:pt x="1466519" y="13574"/>
                </a:cubicBezTo>
                <a:lnTo>
                  <a:pt x="1651083" y="333250"/>
                </a:lnTo>
                <a:cubicBezTo>
                  <a:pt x="1658578" y="346232"/>
                  <a:pt x="1654131" y="362831"/>
                  <a:pt x="1641149" y="370326"/>
                </a:cubicBezTo>
                <a:lnTo>
                  <a:pt x="1547127" y="424610"/>
                </a:lnTo>
                <a:cubicBezTo>
                  <a:pt x="1534145" y="432105"/>
                  <a:pt x="1517546" y="427657"/>
                  <a:pt x="1510050" y="414676"/>
                </a:cubicBezTo>
                <a:lnTo>
                  <a:pt x="1325486" y="95000"/>
                </a:lnTo>
                <a:cubicBezTo>
                  <a:pt x="1317991" y="82019"/>
                  <a:pt x="1322439" y="65419"/>
                  <a:pt x="1335420" y="57924"/>
                </a:cubicBezTo>
                <a:lnTo>
                  <a:pt x="1429442" y="3640"/>
                </a:lnTo>
                <a:cubicBezTo>
                  <a:pt x="1435933" y="-108"/>
                  <a:pt x="1443328" y="-869"/>
                  <a:pt x="1450038" y="92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7" name="Teardrop 17">
            <a:extLst>
              <a:ext uri="{FF2B5EF4-FFF2-40B4-BE49-F238E27FC236}">
                <a16:creationId xmlns:a16="http://schemas.microsoft.com/office/drawing/2014/main" id="{314B9AF5-DE88-4459-A5D9-15E743D636D5}"/>
              </a:ext>
            </a:extLst>
          </p:cNvPr>
          <p:cNvSpPr/>
          <p:nvPr/>
        </p:nvSpPr>
        <p:spPr>
          <a:xfrm rot="18900000">
            <a:off x="4203914" y="4194545"/>
            <a:ext cx="332582" cy="337808"/>
          </a:xfrm>
          <a:custGeom>
            <a:avLst/>
            <a:gdLst/>
            <a:ahLst/>
            <a:cxnLst/>
            <a:rect l="l" t="t" r="r" b="b"/>
            <a:pathLst>
              <a:path w="2646489" h="2688071">
                <a:moveTo>
                  <a:pt x="306023" y="2382048"/>
                </a:moveTo>
                <a:cubicBezTo>
                  <a:pt x="271732" y="2441625"/>
                  <a:pt x="254586" y="2501201"/>
                  <a:pt x="254586" y="2560778"/>
                </a:cubicBezTo>
                <a:cubicBezTo>
                  <a:pt x="254586" y="2631080"/>
                  <a:pt x="197595" y="2688071"/>
                  <a:pt x="127293" y="2688071"/>
                </a:cubicBezTo>
                <a:cubicBezTo>
                  <a:pt x="56991" y="2688071"/>
                  <a:pt x="0" y="2631081"/>
                  <a:pt x="0" y="2560778"/>
                </a:cubicBezTo>
                <a:cubicBezTo>
                  <a:pt x="0" y="2490477"/>
                  <a:pt x="56991" y="2433485"/>
                  <a:pt x="127293" y="2433485"/>
                </a:cubicBezTo>
                <a:cubicBezTo>
                  <a:pt x="186870" y="2433486"/>
                  <a:pt x="246446" y="2416340"/>
                  <a:pt x="306023" y="2382048"/>
                </a:cubicBezTo>
                <a:close/>
                <a:moveTo>
                  <a:pt x="812224" y="2334103"/>
                </a:moveTo>
                <a:cubicBezTo>
                  <a:pt x="777933" y="2393681"/>
                  <a:pt x="760787" y="2453256"/>
                  <a:pt x="760787" y="2512834"/>
                </a:cubicBezTo>
                <a:cubicBezTo>
                  <a:pt x="760787" y="2583136"/>
                  <a:pt x="703796" y="2640127"/>
                  <a:pt x="633494" y="2640127"/>
                </a:cubicBezTo>
                <a:cubicBezTo>
                  <a:pt x="563192" y="2640127"/>
                  <a:pt x="506201" y="2583136"/>
                  <a:pt x="506201" y="2512834"/>
                </a:cubicBezTo>
                <a:cubicBezTo>
                  <a:pt x="506201" y="2442532"/>
                  <a:pt x="563192" y="2385541"/>
                  <a:pt x="633494" y="2385541"/>
                </a:cubicBezTo>
                <a:cubicBezTo>
                  <a:pt x="693071" y="2385540"/>
                  <a:pt x="752647" y="2368395"/>
                  <a:pt x="812224" y="2334103"/>
                </a:cubicBezTo>
                <a:close/>
                <a:moveTo>
                  <a:pt x="353968" y="1875848"/>
                </a:moveTo>
                <a:cubicBezTo>
                  <a:pt x="319677" y="1935424"/>
                  <a:pt x="302531" y="1995001"/>
                  <a:pt x="302530" y="2054578"/>
                </a:cubicBezTo>
                <a:cubicBezTo>
                  <a:pt x="302530" y="2124880"/>
                  <a:pt x="245539" y="2181871"/>
                  <a:pt x="175237" y="2181871"/>
                </a:cubicBezTo>
                <a:cubicBezTo>
                  <a:pt x="104935" y="2181871"/>
                  <a:pt x="47945" y="2124880"/>
                  <a:pt x="47944" y="2054578"/>
                </a:cubicBezTo>
                <a:cubicBezTo>
                  <a:pt x="47944" y="1984276"/>
                  <a:pt x="104935" y="1927285"/>
                  <a:pt x="175237" y="1927285"/>
                </a:cubicBezTo>
                <a:cubicBezTo>
                  <a:pt x="234815" y="1927285"/>
                  <a:pt x="294391" y="1910139"/>
                  <a:pt x="353968" y="1875848"/>
                </a:cubicBezTo>
                <a:close/>
                <a:moveTo>
                  <a:pt x="401912" y="1369646"/>
                </a:moveTo>
                <a:cubicBezTo>
                  <a:pt x="367621" y="1429223"/>
                  <a:pt x="350475" y="1488799"/>
                  <a:pt x="350475" y="1548377"/>
                </a:cubicBezTo>
                <a:cubicBezTo>
                  <a:pt x="350475" y="1618679"/>
                  <a:pt x="293484" y="1675670"/>
                  <a:pt x="223182" y="1675670"/>
                </a:cubicBezTo>
                <a:cubicBezTo>
                  <a:pt x="152880" y="1675670"/>
                  <a:pt x="95889" y="1618679"/>
                  <a:pt x="95889" y="1548377"/>
                </a:cubicBezTo>
                <a:cubicBezTo>
                  <a:pt x="95889" y="1478075"/>
                  <a:pt x="152880" y="1421084"/>
                  <a:pt x="223182" y="1421084"/>
                </a:cubicBezTo>
                <a:cubicBezTo>
                  <a:pt x="282759" y="1421084"/>
                  <a:pt x="342335" y="1403938"/>
                  <a:pt x="401912" y="1369646"/>
                </a:cubicBezTo>
                <a:close/>
                <a:moveTo>
                  <a:pt x="1318425" y="2286158"/>
                </a:moveTo>
                <a:cubicBezTo>
                  <a:pt x="1284134" y="2345735"/>
                  <a:pt x="1266988" y="2405312"/>
                  <a:pt x="1266987" y="2464888"/>
                </a:cubicBezTo>
                <a:cubicBezTo>
                  <a:pt x="1266987" y="2535190"/>
                  <a:pt x="1209996" y="2592182"/>
                  <a:pt x="1139694" y="2592182"/>
                </a:cubicBezTo>
                <a:cubicBezTo>
                  <a:pt x="1069392" y="2592182"/>
                  <a:pt x="1012402" y="2535191"/>
                  <a:pt x="1012401" y="2464888"/>
                </a:cubicBezTo>
                <a:cubicBezTo>
                  <a:pt x="1012401" y="2394586"/>
                  <a:pt x="1069392" y="2337595"/>
                  <a:pt x="1139694" y="2337595"/>
                </a:cubicBezTo>
                <a:cubicBezTo>
                  <a:pt x="1199271" y="2337596"/>
                  <a:pt x="1258848" y="2320449"/>
                  <a:pt x="1318425" y="2286158"/>
                </a:cubicBezTo>
                <a:close/>
                <a:moveTo>
                  <a:pt x="860169" y="1827902"/>
                </a:moveTo>
                <a:cubicBezTo>
                  <a:pt x="825878" y="1887479"/>
                  <a:pt x="808731" y="1947056"/>
                  <a:pt x="808731" y="2006633"/>
                </a:cubicBezTo>
                <a:cubicBezTo>
                  <a:pt x="808731" y="2076935"/>
                  <a:pt x="751740" y="2133926"/>
                  <a:pt x="681438" y="2133926"/>
                </a:cubicBezTo>
                <a:cubicBezTo>
                  <a:pt x="611136" y="2133926"/>
                  <a:pt x="554146" y="2076935"/>
                  <a:pt x="554145" y="2006633"/>
                </a:cubicBezTo>
                <a:cubicBezTo>
                  <a:pt x="554145" y="1936331"/>
                  <a:pt x="611136" y="1879340"/>
                  <a:pt x="681438" y="1879340"/>
                </a:cubicBezTo>
                <a:cubicBezTo>
                  <a:pt x="741015" y="1879340"/>
                  <a:pt x="800591" y="1862193"/>
                  <a:pt x="860169" y="1827902"/>
                </a:cubicBezTo>
                <a:close/>
                <a:moveTo>
                  <a:pt x="2096803" y="190871"/>
                </a:moveTo>
                <a:cubicBezTo>
                  <a:pt x="2253382" y="347450"/>
                  <a:pt x="2314442" y="563378"/>
                  <a:pt x="2268166" y="764238"/>
                </a:cubicBezTo>
                <a:cubicBezTo>
                  <a:pt x="2361334" y="768461"/>
                  <a:pt x="2450817" y="809378"/>
                  <a:pt x="2521691" y="880252"/>
                </a:cubicBezTo>
                <a:cubicBezTo>
                  <a:pt x="2675615" y="1034176"/>
                  <a:pt x="2688247" y="1275888"/>
                  <a:pt x="2553508" y="1439575"/>
                </a:cubicBezTo>
                <a:cubicBezTo>
                  <a:pt x="2557767" y="1440633"/>
                  <a:pt x="2560483" y="1443301"/>
                  <a:pt x="2563181" y="1445999"/>
                </a:cubicBezTo>
                <a:cubicBezTo>
                  <a:pt x="2819847" y="1702665"/>
                  <a:pt x="2819847" y="2118808"/>
                  <a:pt x="2563181" y="2375474"/>
                </a:cubicBezTo>
                <a:cubicBezTo>
                  <a:pt x="2320841" y="2617815"/>
                  <a:pt x="1936328" y="2631341"/>
                  <a:pt x="1678325" y="2415804"/>
                </a:cubicBezTo>
                <a:lnTo>
                  <a:pt x="1676180" y="2417949"/>
                </a:lnTo>
                <a:lnTo>
                  <a:pt x="1633705" y="2375475"/>
                </a:lnTo>
                <a:lnTo>
                  <a:pt x="366513" y="1108282"/>
                </a:lnTo>
                <a:lnTo>
                  <a:pt x="369979" y="1104815"/>
                </a:lnTo>
                <a:cubicBezTo>
                  <a:pt x="349908" y="1089573"/>
                  <a:pt x="330850" y="1072619"/>
                  <a:pt x="312598" y="1054367"/>
                </a:cubicBezTo>
                <a:cubicBezTo>
                  <a:pt x="55932" y="797701"/>
                  <a:pt x="55932" y="381558"/>
                  <a:pt x="312598" y="124891"/>
                </a:cubicBezTo>
                <a:cubicBezTo>
                  <a:pt x="569264" y="-131775"/>
                  <a:pt x="985408" y="-131775"/>
                  <a:pt x="1242074" y="124891"/>
                </a:cubicBezTo>
                <a:lnTo>
                  <a:pt x="1249606" y="136238"/>
                </a:lnTo>
                <a:cubicBezTo>
                  <a:pt x="1499513" y="-63604"/>
                  <a:pt x="1863845" y="-42087"/>
                  <a:pt x="2096803" y="19087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8" name="Rectangle 23">
            <a:extLst>
              <a:ext uri="{FF2B5EF4-FFF2-40B4-BE49-F238E27FC236}">
                <a16:creationId xmlns:a16="http://schemas.microsoft.com/office/drawing/2014/main" id="{859D0E20-1EC2-43EA-90D6-EBDCD1202968}"/>
              </a:ext>
            </a:extLst>
          </p:cNvPr>
          <p:cNvSpPr/>
          <p:nvPr/>
        </p:nvSpPr>
        <p:spPr>
          <a:xfrm>
            <a:off x="6028922" y="4159866"/>
            <a:ext cx="404773" cy="407167"/>
          </a:xfrm>
          <a:custGeom>
            <a:avLst/>
            <a:gdLst/>
            <a:ahLst/>
            <a:cxnLst/>
            <a:rect l="l" t="t" r="r" b="b"/>
            <a:pathLst>
              <a:path w="3220951" h="3240001">
                <a:moveTo>
                  <a:pt x="1308278" y="1367793"/>
                </a:moveTo>
                <a:cubicBezTo>
                  <a:pt x="1529714" y="1367793"/>
                  <a:pt x="1725574" y="1477302"/>
                  <a:pt x="1834882" y="1652053"/>
                </a:cubicBezTo>
                <a:cubicBezTo>
                  <a:pt x="1903747" y="1589160"/>
                  <a:pt x="1995954" y="1554818"/>
                  <a:pt x="2096186" y="1554818"/>
                </a:cubicBezTo>
                <a:cubicBezTo>
                  <a:pt x="2313867" y="1554818"/>
                  <a:pt x="2493715" y="1716803"/>
                  <a:pt x="2514185" y="1927821"/>
                </a:cubicBezTo>
                <a:cubicBezTo>
                  <a:pt x="2517944" y="1925558"/>
                  <a:pt x="2521751" y="1925524"/>
                  <a:pt x="2525567" y="1925524"/>
                </a:cubicBezTo>
                <a:cubicBezTo>
                  <a:pt x="2888547" y="1925524"/>
                  <a:pt x="3182805" y="2219782"/>
                  <a:pt x="3182805" y="2582762"/>
                </a:cubicBezTo>
                <a:cubicBezTo>
                  <a:pt x="3182805" y="2925484"/>
                  <a:pt x="2920478" y="3206940"/>
                  <a:pt x="2585635" y="3236968"/>
                </a:cubicBezTo>
                <a:lnTo>
                  <a:pt x="2585635" y="3240001"/>
                </a:lnTo>
                <a:lnTo>
                  <a:pt x="2525567" y="3240001"/>
                </a:lnTo>
                <a:lnTo>
                  <a:pt x="733485" y="3240001"/>
                </a:lnTo>
                <a:lnTo>
                  <a:pt x="733485" y="3235099"/>
                </a:lnTo>
                <a:cubicBezTo>
                  <a:pt x="708515" y="3238513"/>
                  <a:pt x="683051" y="3240001"/>
                  <a:pt x="657239" y="3240001"/>
                </a:cubicBezTo>
                <a:cubicBezTo>
                  <a:pt x="294258" y="3240001"/>
                  <a:pt x="0" y="2945743"/>
                  <a:pt x="0" y="2582762"/>
                </a:cubicBezTo>
                <a:cubicBezTo>
                  <a:pt x="0" y="2219782"/>
                  <a:pt x="294258" y="1925524"/>
                  <a:pt x="657239" y="1925524"/>
                </a:cubicBezTo>
                <a:lnTo>
                  <a:pt x="670588" y="1928221"/>
                </a:lnTo>
                <a:cubicBezTo>
                  <a:pt x="705989" y="1610200"/>
                  <a:pt x="978825" y="1367793"/>
                  <a:pt x="1308278" y="1367793"/>
                </a:cubicBezTo>
                <a:close/>
                <a:moveTo>
                  <a:pt x="1589786" y="0"/>
                </a:moveTo>
                <a:cubicBezTo>
                  <a:pt x="1520182" y="453314"/>
                  <a:pt x="1668069" y="912942"/>
                  <a:pt x="1988957" y="1240613"/>
                </a:cubicBezTo>
                <a:cubicBezTo>
                  <a:pt x="2309845" y="1568285"/>
                  <a:pt x="2766281" y="1725754"/>
                  <a:pt x="3220951" y="1665645"/>
                </a:cubicBezTo>
                <a:cubicBezTo>
                  <a:pt x="3108976" y="1775302"/>
                  <a:pt x="2980523" y="1857805"/>
                  <a:pt x="2843553" y="1912752"/>
                </a:cubicBezTo>
                <a:cubicBezTo>
                  <a:pt x="2756367" y="1866073"/>
                  <a:pt x="2656598" y="1841175"/>
                  <a:pt x="2551012" y="1841175"/>
                </a:cubicBezTo>
                <a:cubicBezTo>
                  <a:pt x="2547197" y="1841176"/>
                  <a:pt x="2543390" y="1841210"/>
                  <a:pt x="2539631" y="1843473"/>
                </a:cubicBezTo>
                <a:cubicBezTo>
                  <a:pt x="2519161" y="1632454"/>
                  <a:pt x="2339312" y="1470470"/>
                  <a:pt x="2121631" y="1470470"/>
                </a:cubicBezTo>
                <a:cubicBezTo>
                  <a:pt x="2021400" y="1470470"/>
                  <a:pt x="1929192" y="1504812"/>
                  <a:pt x="1860327" y="1567705"/>
                </a:cubicBezTo>
                <a:cubicBezTo>
                  <a:pt x="1751020" y="1392954"/>
                  <a:pt x="1555160" y="1283445"/>
                  <a:pt x="1333723" y="1283445"/>
                </a:cubicBezTo>
                <a:lnTo>
                  <a:pt x="1331160" y="1283679"/>
                </a:lnTo>
                <a:cubicBezTo>
                  <a:pt x="1150898" y="856385"/>
                  <a:pt x="1238290" y="344219"/>
                  <a:pt x="158978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9" name="Round Same Side Corner Rectangle 8">
            <a:extLst>
              <a:ext uri="{FF2B5EF4-FFF2-40B4-BE49-F238E27FC236}">
                <a16:creationId xmlns:a16="http://schemas.microsoft.com/office/drawing/2014/main" id="{7FB9404F-11F1-47A0-8563-DC43041BCD3F}"/>
              </a:ext>
            </a:extLst>
          </p:cNvPr>
          <p:cNvSpPr/>
          <p:nvPr/>
        </p:nvSpPr>
        <p:spPr>
          <a:xfrm>
            <a:off x="3677801" y="1211259"/>
            <a:ext cx="176460" cy="464752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0" name="Round Same Side Corner Rectangle 20">
            <a:extLst>
              <a:ext uri="{FF2B5EF4-FFF2-40B4-BE49-F238E27FC236}">
                <a16:creationId xmlns:a16="http://schemas.microsoft.com/office/drawing/2014/main" id="{F3ABDEC1-A388-434D-BCC1-C05E064A99BA}"/>
              </a:ext>
            </a:extLst>
          </p:cNvPr>
          <p:cNvSpPr/>
          <p:nvPr/>
        </p:nvSpPr>
        <p:spPr>
          <a:xfrm rot="10800000">
            <a:off x="4090098" y="1209113"/>
            <a:ext cx="219879" cy="469045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1" name="Donut 87">
            <a:extLst>
              <a:ext uri="{FF2B5EF4-FFF2-40B4-BE49-F238E27FC236}">
                <a16:creationId xmlns:a16="http://schemas.microsoft.com/office/drawing/2014/main" id="{0321902E-1D21-430A-A6C0-80D688D1BE82}"/>
              </a:ext>
            </a:extLst>
          </p:cNvPr>
          <p:cNvSpPr/>
          <p:nvPr/>
        </p:nvSpPr>
        <p:spPr>
          <a:xfrm>
            <a:off x="4545814" y="1274208"/>
            <a:ext cx="356471" cy="366339"/>
          </a:xfrm>
          <a:custGeom>
            <a:avLst/>
            <a:gdLst/>
            <a:ahLst/>
            <a:cxnLst/>
            <a:rect l="l" t="t" r="r" b="b"/>
            <a:pathLst>
              <a:path w="356471" h="366339">
                <a:moveTo>
                  <a:pt x="144025" y="123680"/>
                </a:moveTo>
                <a:cubicBezTo>
                  <a:pt x="89551" y="123680"/>
                  <a:pt x="45391" y="167840"/>
                  <a:pt x="45391" y="222314"/>
                </a:cubicBezTo>
                <a:cubicBezTo>
                  <a:pt x="45391" y="276788"/>
                  <a:pt x="89551" y="320948"/>
                  <a:pt x="144025" y="320948"/>
                </a:cubicBezTo>
                <a:cubicBezTo>
                  <a:pt x="198499" y="320948"/>
                  <a:pt x="242659" y="276788"/>
                  <a:pt x="242659" y="222314"/>
                </a:cubicBezTo>
                <a:cubicBezTo>
                  <a:pt x="242659" y="167840"/>
                  <a:pt x="198499" y="123680"/>
                  <a:pt x="144025" y="123680"/>
                </a:cubicBezTo>
                <a:close/>
                <a:moveTo>
                  <a:pt x="354808" y="0"/>
                </a:moveTo>
                <a:lnTo>
                  <a:pt x="356471" y="85288"/>
                </a:lnTo>
                <a:lnTo>
                  <a:pt x="334733" y="64382"/>
                </a:lnTo>
                <a:lnTo>
                  <a:pt x="260258" y="141819"/>
                </a:lnTo>
                <a:cubicBezTo>
                  <a:pt x="278587" y="163579"/>
                  <a:pt x="288050" y="191841"/>
                  <a:pt x="288050" y="222314"/>
                </a:cubicBezTo>
                <a:cubicBezTo>
                  <a:pt x="288050" y="301857"/>
                  <a:pt x="223568" y="366339"/>
                  <a:pt x="144025" y="366339"/>
                </a:cubicBezTo>
                <a:cubicBezTo>
                  <a:pt x="64482" y="366339"/>
                  <a:pt x="0" y="301857"/>
                  <a:pt x="0" y="222314"/>
                </a:cubicBezTo>
                <a:cubicBezTo>
                  <a:pt x="0" y="142771"/>
                  <a:pt x="64482" y="78289"/>
                  <a:pt x="144025" y="78289"/>
                </a:cubicBezTo>
                <a:cubicBezTo>
                  <a:pt x="170876" y="78289"/>
                  <a:pt x="196011" y="85637"/>
                  <a:pt x="216282" y="100527"/>
                </a:cubicBezTo>
                <a:lnTo>
                  <a:pt x="291257" y="22569"/>
                </a:lnTo>
                <a:lnTo>
                  <a:pt x="269519" y="166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2" name="Donut 90">
            <a:extLst>
              <a:ext uri="{FF2B5EF4-FFF2-40B4-BE49-F238E27FC236}">
                <a16:creationId xmlns:a16="http://schemas.microsoft.com/office/drawing/2014/main" id="{10B678D6-75ED-43D8-83F4-6F685DA803CA}"/>
              </a:ext>
            </a:extLst>
          </p:cNvPr>
          <p:cNvSpPr/>
          <p:nvPr/>
        </p:nvSpPr>
        <p:spPr>
          <a:xfrm>
            <a:off x="5161285" y="1247479"/>
            <a:ext cx="373598" cy="381817"/>
          </a:xfrm>
          <a:custGeom>
            <a:avLst/>
            <a:gdLst/>
            <a:ahLst/>
            <a:cxnLst/>
            <a:rect l="l" t="t" r="r" b="b"/>
            <a:pathLst>
              <a:path w="373598" h="381817">
                <a:moveTo>
                  <a:pt x="229573" y="45391"/>
                </a:moveTo>
                <a:cubicBezTo>
                  <a:pt x="175099" y="45391"/>
                  <a:pt x="130939" y="89551"/>
                  <a:pt x="130939" y="144025"/>
                </a:cubicBezTo>
                <a:cubicBezTo>
                  <a:pt x="130939" y="198499"/>
                  <a:pt x="175099" y="242659"/>
                  <a:pt x="229573" y="242659"/>
                </a:cubicBezTo>
                <a:cubicBezTo>
                  <a:pt x="284047" y="242659"/>
                  <a:pt x="328207" y="198499"/>
                  <a:pt x="328207" y="144025"/>
                </a:cubicBezTo>
                <a:cubicBezTo>
                  <a:pt x="328207" y="89551"/>
                  <a:pt x="284047" y="45391"/>
                  <a:pt x="229573" y="45391"/>
                </a:cubicBezTo>
                <a:close/>
                <a:moveTo>
                  <a:pt x="229573" y="0"/>
                </a:moveTo>
                <a:cubicBezTo>
                  <a:pt x="309116" y="0"/>
                  <a:pt x="373598" y="64482"/>
                  <a:pt x="373598" y="144025"/>
                </a:cubicBezTo>
                <a:cubicBezTo>
                  <a:pt x="373598" y="223568"/>
                  <a:pt x="309116" y="288050"/>
                  <a:pt x="229573" y="288050"/>
                </a:cubicBezTo>
                <a:cubicBezTo>
                  <a:pt x="202172" y="288050"/>
                  <a:pt x="176558" y="280398"/>
                  <a:pt x="156060" y="264966"/>
                </a:cubicBezTo>
                <a:lnTo>
                  <a:pt x="128993" y="292033"/>
                </a:lnTo>
                <a:lnTo>
                  <a:pt x="160228" y="323268"/>
                </a:lnTo>
                <a:cubicBezTo>
                  <a:pt x="171055" y="334095"/>
                  <a:pt x="171055" y="351650"/>
                  <a:pt x="160228" y="362477"/>
                </a:cubicBezTo>
                <a:cubicBezTo>
                  <a:pt x="149401" y="373304"/>
                  <a:pt x="131846" y="373304"/>
                  <a:pt x="121019" y="362477"/>
                </a:cubicBezTo>
                <a:lnTo>
                  <a:pt x="89784" y="331242"/>
                </a:lnTo>
                <a:lnTo>
                  <a:pt x="39209" y="381817"/>
                </a:lnTo>
                <a:cubicBezTo>
                  <a:pt x="28381" y="392644"/>
                  <a:pt x="10827" y="392644"/>
                  <a:pt x="0" y="381817"/>
                </a:cubicBezTo>
                <a:cubicBezTo>
                  <a:pt x="-10828" y="370989"/>
                  <a:pt x="-10828" y="353435"/>
                  <a:pt x="0" y="342608"/>
                </a:cubicBezTo>
                <a:lnTo>
                  <a:pt x="50575" y="292033"/>
                </a:lnTo>
                <a:lnTo>
                  <a:pt x="16166" y="257624"/>
                </a:lnTo>
                <a:cubicBezTo>
                  <a:pt x="5339" y="246797"/>
                  <a:pt x="5339" y="229242"/>
                  <a:pt x="16166" y="218415"/>
                </a:cubicBezTo>
                <a:cubicBezTo>
                  <a:pt x="26993" y="207588"/>
                  <a:pt x="44548" y="207588"/>
                  <a:pt x="55375" y="218415"/>
                </a:cubicBezTo>
                <a:lnTo>
                  <a:pt x="89784" y="252824"/>
                </a:lnTo>
                <a:lnTo>
                  <a:pt x="115252" y="227356"/>
                </a:lnTo>
                <a:cubicBezTo>
                  <a:pt x="95803" y="205073"/>
                  <a:pt x="85548" y="175747"/>
                  <a:pt x="85548" y="144025"/>
                </a:cubicBezTo>
                <a:cubicBezTo>
                  <a:pt x="85548" y="64482"/>
                  <a:pt x="150030" y="0"/>
                  <a:pt x="22957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3" name="Oval 6">
            <a:extLst>
              <a:ext uri="{FF2B5EF4-FFF2-40B4-BE49-F238E27FC236}">
                <a16:creationId xmlns:a16="http://schemas.microsoft.com/office/drawing/2014/main" id="{E81823D3-DD03-43C0-B0BF-A3D3E82C9891}"/>
              </a:ext>
            </a:extLst>
          </p:cNvPr>
          <p:cNvSpPr/>
          <p:nvPr/>
        </p:nvSpPr>
        <p:spPr>
          <a:xfrm>
            <a:off x="5858067" y="2021781"/>
            <a:ext cx="356681" cy="352945"/>
          </a:xfrm>
          <a:custGeom>
            <a:avLst/>
            <a:gdLst/>
            <a:ahLst/>
            <a:cxnLst/>
            <a:rect l="l" t="t" r="r" b="b"/>
            <a:pathLst>
              <a:path w="3220460" h="3186731">
                <a:moveTo>
                  <a:pt x="1762834" y="1282034"/>
                </a:moveTo>
                <a:lnTo>
                  <a:pt x="273698" y="2771171"/>
                </a:lnTo>
                <a:cubicBezTo>
                  <a:pt x="253145" y="2791724"/>
                  <a:pt x="253145" y="2825048"/>
                  <a:pt x="273698" y="2845601"/>
                </a:cubicBezTo>
                <a:cubicBezTo>
                  <a:pt x="294251" y="2866154"/>
                  <a:pt x="327575" y="2866154"/>
                  <a:pt x="348128" y="2845601"/>
                </a:cubicBezTo>
                <a:lnTo>
                  <a:pt x="1830131" y="1363598"/>
                </a:lnTo>
                <a:close/>
                <a:moveTo>
                  <a:pt x="2703218" y="237332"/>
                </a:moveTo>
                <a:cubicBezTo>
                  <a:pt x="2623680" y="237332"/>
                  <a:pt x="2559202" y="301810"/>
                  <a:pt x="2559202" y="381348"/>
                </a:cubicBezTo>
                <a:cubicBezTo>
                  <a:pt x="2559202" y="460886"/>
                  <a:pt x="2623680" y="525364"/>
                  <a:pt x="2703218" y="525364"/>
                </a:cubicBezTo>
                <a:cubicBezTo>
                  <a:pt x="2782756" y="525364"/>
                  <a:pt x="2847234" y="460886"/>
                  <a:pt x="2847234" y="381348"/>
                </a:cubicBezTo>
                <a:cubicBezTo>
                  <a:pt x="2847234" y="301810"/>
                  <a:pt x="2782756" y="237332"/>
                  <a:pt x="2703218" y="237332"/>
                </a:cubicBezTo>
                <a:close/>
                <a:moveTo>
                  <a:pt x="2413103" y="0"/>
                </a:moveTo>
                <a:cubicBezTo>
                  <a:pt x="2858994" y="0"/>
                  <a:pt x="3220460" y="361466"/>
                  <a:pt x="3220460" y="807357"/>
                </a:cubicBezTo>
                <a:cubicBezTo>
                  <a:pt x="3220460" y="1253248"/>
                  <a:pt x="2858994" y="1614714"/>
                  <a:pt x="2413103" y="1614714"/>
                </a:cubicBezTo>
                <a:cubicBezTo>
                  <a:pt x="2305542" y="1614714"/>
                  <a:pt x="2202893" y="1593680"/>
                  <a:pt x="2109223" y="1555067"/>
                </a:cubicBezTo>
                <a:lnTo>
                  <a:pt x="2191945" y="1637789"/>
                </a:lnTo>
                <a:cubicBezTo>
                  <a:pt x="2226856" y="1672699"/>
                  <a:pt x="2226855" y="1729300"/>
                  <a:pt x="2191945" y="1764210"/>
                </a:cubicBezTo>
                <a:lnTo>
                  <a:pt x="2045068" y="1911087"/>
                </a:lnTo>
                <a:cubicBezTo>
                  <a:pt x="2010158" y="1945998"/>
                  <a:pt x="1953557" y="1945998"/>
                  <a:pt x="1918647" y="1911087"/>
                </a:cubicBezTo>
                <a:lnTo>
                  <a:pt x="1799123" y="1791564"/>
                </a:lnTo>
                <a:lnTo>
                  <a:pt x="1749496" y="1841190"/>
                </a:lnTo>
                <a:lnTo>
                  <a:pt x="1832980" y="1924673"/>
                </a:lnTo>
                <a:lnTo>
                  <a:pt x="1761893" y="1995760"/>
                </a:lnTo>
                <a:lnTo>
                  <a:pt x="1678410" y="1912277"/>
                </a:lnTo>
                <a:lnTo>
                  <a:pt x="1650246" y="1940441"/>
                </a:lnTo>
                <a:lnTo>
                  <a:pt x="1735612" y="2025807"/>
                </a:lnTo>
                <a:lnTo>
                  <a:pt x="1573330" y="2188089"/>
                </a:lnTo>
                <a:lnTo>
                  <a:pt x="1487964" y="2102723"/>
                </a:lnTo>
                <a:lnTo>
                  <a:pt x="1451742" y="2138944"/>
                </a:lnTo>
                <a:lnTo>
                  <a:pt x="1537109" y="2224311"/>
                </a:lnTo>
                <a:lnTo>
                  <a:pt x="1374830" y="2386590"/>
                </a:lnTo>
                <a:lnTo>
                  <a:pt x="1289463" y="2301223"/>
                </a:lnTo>
                <a:lnTo>
                  <a:pt x="1225079" y="2365608"/>
                </a:lnTo>
                <a:lnTo>
                  <a:pt x="1310445" y="2450974"/>
                </a:lnTo>
                <a:lnTo>
                  <a:pt x="1239358" y="2522061"/>
                </a:lnTo>
                <a:lnTo>
                  <a:pt x="1153992" y="2436695"/>
                </a:lnTo>
                <a:lnTo>
                  <a:pt x="1104364" y="2486322"/>
                </a:lnTo>
                <a:lnTo>
                  <a:pt x="1189730" y="2571689"/>
                </a:lnTo>
                <a:lnTo>
                  <a:pt x="1034153" y="2727266"/>
                </a:lnTo>
                <a:lnTo>
                  <a:pt x="948787" y="2641900"/>
                </a:lnTo>
                <a:lnTo>
                  <a:pt x="905863" y="2684824"/>
                </a:lnTo>
                <a:lnTo>
                  <a:pt x="991230" y="2770191"/>
                </a:lnTo>
                <a:lnTo>
                  <a:pt x="842353" y="2919067"/>
                </a:lnTo>
                <a:lnTo>
                  <a:pt x="756986" y="2833700"/>
                </a:lnTo>
                <a:lnTo>
                  <a:pt x="692119" y="2898567"/>
                </a:lnTo>
                <a:lnTo>
                  <a:pt x="777486" y="2983934"/>
                </a:lnTo>
                <a:lnTo>
                  <a:pt x="628610" y="3132811"/>
                </a:lnTo>
                <a:lnTo>
                  <a:pt x="618557" y="3122757"/>
                </a:lnTo>
                <a:lnTo>
                  <a:pt x="622830" y="3134825"/>
                </a:lnTo>
                <a:lnTo>
                  <a:pt x="346551" y="3150831"/>
                </a:lnTo>
                <a:lnTo>
                  <a:pt x="0" y="3186731"/>
                </a:lnTo>
                <a:lnTo>
                  <a:pt x="51749" y="2750557"/>
                </a:lnTo>
                <a:lnTo>
                  <a:pt x="48979" y="2747788"/>
                </a:lnTo>
                <a:lnTo>
                  <a:pt x="52495" y="2744272"/>
                </a:lnTo>
                <a:lnTo>
                  <a:pt x="52938" y="2740533"/>
                </a:lnTo>
                <a:lnTo>
                  <a:pt x="54575" y="2742192"/>
                </a:lnTo>
                <a:lnTo>
                  <a:pt x="1671288" y="1125479"/>
                </a:lnTo>
                <a:cubicBezTo>
                  <a:pt x="1628971" y="1027979"/>
                  <a:pt x="1605746" y="920380"/>
                  <a:pt x="1605746" y="807357"/>
                </a:cubicBezTo>
                <a:cubicBezTo>
                  <a:pt x="1605746" y="361466"/>
                  <a:pt x="1967212" y="0"/>
                  <a:pt x="241310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4" name="Block Arc 25">
            <a:extLst>
              <a:ext uri="{FF2B5EF4-FFF2-40B4-BE49-F238E27FC236}">
                <a16:creationId xmlns:a16="http://schemas.microsoft.com/office/drawing/2014/main" id="{F1B562C8-546C-4635-93DF-A2B1585EF664}"/>
              </a:ext>
            </a:extLst>
          </p:cNvPr>
          <p:cNvSpPr/>
          <p:nvPr/>
        </p:nvSpPr>
        <p:spPr>
          <a:xfrm>
            <a:off x="4117415" y="2020993"/>
            <a:ext cx="245394" cy="354521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5" name="Block Arc 31">
            <a:extLst>
              <a:ext uri="{FF2B5EF4-FFF2-40B4-BE49-F238E27FC236}">
                <a16:creationId xmlns:a16="http://schemas.microsoft.com/office/drawing/2014/main" id="{36E65D72-AF58-4A49-AE61-A9B17200B43E}"/>
              </a:ext>
            </a:extLst>
          </p:cNvPr>
          <p:cNvSpPr/>
          <p:nvPr/>
        </p:nvSpPr>
        <p:spPr>
          <a:xfrm>
            <a:off x="6455130" y="2020993"/>
            <a:ext cx="320167" cy="354521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6" name="Freeform 53">
            <a:extLst>
              <a:ext uri="{FF2B5EF4-FFF2-40B4-BE49-F238E27FC236}">
                <a16:creationId xmlns:a16="http://schemas.microsoft.com/office/drawing/2014/main" id="{29A676D8-F540-43A7-BE35-4CE6865608DA}"/>
              </a:ext>
            </a:extLst>
          </p:cNvPr>
          <p:cNvSpPr/>
          <p:nvPr/>
        </p:nvSpPr>
        <p:spPr>
          <a:xfrm>
            <a:off x="7662840" y="2018386"/>
            <a:ext cx="350856" cy="359735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406" h="2354521">
                <a:moveTo>
                  <a:pt x="2279640" y="1747818"/>
                </a:moveTo>
                <a:lnTo>
                  <a:pt x="1827546" y="1826304"/>
                </a:lnTo>
                <a:cubicBezTo>
                  <a:pt x="1873723" y="1907635"/>
                  <a:pt x="1985737" y="2047488"/>
                  <a:pt x="1955104" y="2095900"/>
                </a:cubicBezTo>
                <a:cubicBezTo>
                  <a:pt x="1897166" y="2139232"/>
                  <a:pt x="1773393" y="2006999"/>
                  <a:pt x="1682537" y="1962549"/>
                </a:cubicBezTo>
                <a:lnTo>
                  <a:pt x="1528613" y="2354521"/>
                </a:lnTo>
                <a:lnTo>
                  <a:pt x="1380482" y="2120816"/>
                </a:lnTo>
                <a:lnTo>
                  <a:pt x="1495542" y="1788127"/>
                </a:lnTo>
                <a:lnTo>
                  <a:pt x="909489" y="1225390"/>
                </a:lnTo>
                <a:lnTo>
                  <a:pt x="414951" y="2322212"/>
                </a:lnTo>
                <a:lnTo>
                  <a:pt x="293184" y="2052845"/>
                </a:lnTo>
                <a:lnTo>
                  <a:pt x="520411" y="767428"/>
                </a:lnTo>
                <a:cubicBezTo>
                  <a:pt x="325060" y="542715"/>
                  <a:pt x="-71458" y="102202"/>
                  <a:pt x="11167" y="5505"/>
                </a:cubicBezTo>
                <a:cubicBezTo>
                  <a:pt x="111065" y="-52229"/>
                  <a:pt x="554777" y="358209"/>
                  <a:pt x="771719" y="578452"/>
                </a:cubicBezTo>
                <a:lnTo>
                  <a:pt x="2041440" y="514597"/>
                </a:lnTo>
                <a:lnTo>
                  <a:pt x="2296406" y="662729"/>
                </a:lnTo>
                <a:lnTo>
                  <a:pt x="1124906" y="1004182"/>
                </a:lnTo>
                <a:lnTo>
                  <a:pt x="1676517" y="1608523"/>
                </a:lnTo>
                <a:cubicBezTo>
                  <a:pt x="1795262" y="1589016"/>
                  <a:pt x="2094931" y="1557316"/>
                  <a:pt x="2094931" y="1557316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7" name="Block Arc 10">
            <a:extLst>
              <a:ext uri="{FF2B5EF4-FFF2-40B4-BE49-F238E27FC236}">
                <a16:creationId xmlns:a16="http://schemas.microsoft.com/office/drawing/2014/main" id="{065A6887-7496-46B4-A4B0-C7CF23D58F15}"/>
              </a:ext>
            </a:extLst>
          </p:cNvPr>
          <p:cNvSpPr/>
          <p:nvPr/>
        </p:nvSpPr>
        <p:spPr>
          <a:xfrm>
            <a:off x="8244408" y="3525290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8" name="Freeform 55">
            <a:extLst>
              <a:ext uri="{FF2B5EF4-FFF2-40B4-BE49-F238E27FC236}">
                <a16:creationId xmlns:a16="http://schemas.microsoft.com/office/drawing/2014/main" id="{28382F2D-287E-43AC-B44E-7E7CF9437140}"/>
              </a:ext>
            </a:extLst>
          </p:cNvPr>
          <p:cNvSpPr/>
          <p:nvPr/>
        </p:nvSpPr>
        <p:spPr>
          <a:xfrm>
            <a:off x="3655029" y="1926261"/>
            <a:ext cx="222004" cy="543985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9" name="Round Same Side Corner Rectangle 36">
            <a:extLst>
              <a:ext uri="{FF2B5EF4-FFF2-40B4-BE49-F238E27FC236}">
                <a16:creationId xmlns:a16="http://schemas.microsoft.com/office/drawing/2014/main" id="{25AEC090-FF0F-438A-A9A4-086E31CEA9B7}"/>
              </a:ext>
            </a:extLst>
          </p:cNvPr>
          <p:cNvSpPr/>
          <p:nvPr/>
        </p:nvSpPr>
        <p:spPr>
          <a:xfrm>
            <a:off x="7015679" y="2037450"/>
            <a:ext cx="406779" cy="32160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0" name="Oval 21">
            <a:extLst>
              <a:ext uri="{FF2B5EF4-FFF2-40B4-BE49-F238E27FC236}">
                <a16:creationId xmlns:a16="http://schemas.microsoft.com/office/drawing/2014/main" id="{AE3E6383-0999-4C5B-B0AE-9520B05E4410}"/>
              </a:ext>
            </a:extLst>
          </p:cNvPr>
          <p:cNvSpPr>
            <a:spLocks noChangeAspect="1"/>
          </p:cNvSpPr>
          <p:nvPr/>
        </p:nvSpPr>
        <p:spPr>
          <a:xfrm>
            <a:off x="5500929" y="3502585"/>
            <a:ext cx="334893" cy="33769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1" name="Oval 32">
            <a:extLst>
              <a:ext uri="{FF2B5EF4-FFF2-40B4-BE49-F238E27FC236}">
                <a16:creationId xmlns:a16="http://schemas.microsoft.com/office/drawing/2014/main" id="{9CFC463E-71A8-44CE-B0FD-A10E0AD45D86}"/>
              </a:ext>
            </a:extLst>
          </p:cNvPr>
          <p:cNvSpPr/>
          <p:nvPr/>
        </p:nvSpPr>
        <p:spPr>
          <a:xfrm>
            <a:off x="7084921" y="3479620"/>
            <a:ext cx="318881" cy="383620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7092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Fully Editable Icon Sets : C</a:t>
            </a:r>
            <a:endParaRPr lang="ko-KR" altLang="en-US" dirty="0"/>
          </a:p>
        </p:txBody>
      </p:sp>
      <p:sp>
        <p:nvSpPr>
          <p:cNvPr id="75" name="Freeform 47">
            <a:extLst>
              <a:ext uri="{FF2B5EF4-FFF2-40B4-BE49-F238E27FC236}">
                <a16:creationId xmlns:a16="http://schemas.microsoft.com/office/drawing/2014/main" id="{05345AAD-0E66-4C49-BB58-6681354CA080}"/>
              </a:ext>
            </a:extLst>
          </p:cNvPr>
          <p:cNvSpPr>
            <a:spLocks noChangeAspect="1"/>
          </p:cNvSpPr>
          <p:nvPr/>
        </p:nvSpPr>
        <p:spPr>
          <a:xfrm>
            <a:off x="3706960" y="1353413"/>
            <a:ext cx="360219" cy="36000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6" name="Freeform 48">
            <a:extLst>
              <a:ext uri="{FF2B5EF4-FFF2-40B4-BE49-F238E27FC236}">
                <a16:creationId xmlns:a16="http://schemas.microsoft.com/office/drawing/2014/main" id="{C78F93BE-FE67-4E21-A053-A6ABB7382B44}"/>
              </a:ext>
            </a:extLst>
          </p:cNvPr>
          <p:cNvSpPr>
            <a:spLocks noChangeAspect="1"/>
          </p:cNvSpPr>
          <p:nvPr/>
        </p:nvSpPr>
        <p:spPr>
          <a:xfrm>
            <a:off x="4282582" y="1383506"/>
            <a:ext cx="360000" cy="299814"/>
          </a:xfrm>
          <a:custGeom>
            <a:avLst/>
            <a:gdLst/>
            <a:ahLst/>
            <a:cxnLst/>
            <a:rect l="l" t="t" r="r" b="b"/>
            <a:pathLst>
              <a:path w="3240001" h="2698329">
                <a:moveTo>
                  <a:pt x="2548075" y="5025"/>
                </a:moveTo>
                <a:cubicBezTo>
                  <a:pt x="2888705" y="21427"/>
                  <a:pt x="3205543" y="144443"/>
                  <a:pt x="3236875" y="324866"/>
                </a:cubicBezTo>
                <a:cubicBezTo>
                  <a:pt x="3272384" y="584869"/>
                  <a:pt x="3000845" y="793843"/>
                  <a:pt x="2654112" y="922630"/>
                </a:cubicBezTo>
                <a:cubicBezTo>
                  <a:pt x="2512076" y="1002818"/>
                  <a:pt x="2288579" y="1396468"/>
                  <a:pt x="2077615" y="1155904"/>
                </a:cubicBezTo>
                <a:cubicBezTo>
                  <a:pt x="1902159" y="985808"/>
                  <a:pt x="1914692" y="662627"/>
                  <a:pt x="1946024" y="426923"/>
                </a:cubicBezTo>
                <a:cubicBezTo>
                  <a:pt x="1958557" y="234957"/>
                  <a:pt x="1977355" y="79442"/>
                  <a:pt x="2209208" y="25983"/>
                </a:cubicBezTo>
                <a:cubicBezTo>
                  <a:pt x="2318345" y="5936"/>
                  <a:pt x="2434532" y="-443"/>
                  <a:pt x="2548075" y="5025"/>
                </a:cubicBezTo>
                <a:close/>
                <a:moveTo>
                  <a:pt x="1184195" y="86"/>
                </a:moveTo>
                <a:cubicBezTo>
                  <a:pt x="1412849" y="2955"/>
                  <a:pt x="1621488" y="77771"/>
                  <a:pt x="1732975" y="244677"/>
                </a:cubicBezTo>
                <a:cubicBezTo>
                  <a:pt x="1866656" y="436642"/>
                  <a:pt x="1793548" y="672347"/>
                  <a:pt x="1801904" y="871602"/>
                </a:cubicBezTo>
                <a:cubicBezTo>
                  <a:pt x="1820702" y="1041698"/>
                  <a:pt x="1996160" y="1255532"/>
                  <a:pt x="1889631" y="1396469"/>
                </a:cubicBezTo>
                <a:cubicBezTo>
                  <a:pt x="1714174" y="1644320"/>
                  <a:pt x="1482324" y="1717219"/>
                  <a:pt x="1300601" y="1906754"/>
                </a:cubicBezTo>
                <a:cubicBezTo>
                  <a:pt x="1068750" y="2152178"/>
                  <a:pt x="736639" y="2754803"/>
                  <a:pt x="442124" y="2694054"/>
                </a:cubicBezTo>
                <a:cubicBezTo>
                  <a:pt x="189385" y="2609005"/>
                  <a:pt x="149697" y="2276103"/>
                  <a:pt x="78680" y="2016101"/>
                </a:cubicBezTo>
                <a:cubicBezTo>
                  <a:pt x="-50823" y="1442635"/>
                  <a:pt x="-61268" y="759824"/>
                  <a:pt x="366928" y="302996"/>
                </a:cubicBezTo>
                <a:cubicBezTo>
                  <a:pt x="563141" y="111638"/>
                  <a:pt x="890211" y="-3604"/>
                  <a:pt x="1184195" y="8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7" name="Freeform 49">
            <a:extLst>
              <a:ext uri="{FF2B5EF4-FFF2-40B4-BE49-F238E27FC236}">
                <a16:creationId xmlns:a16="http://schemas.microsoft.com/office/drawing/2014/main" id="{DBAB78DE-F0A1-4669-900D-89C84F09EB55}"/>
              </a:ext>
            </a:extLst>
          </p:cNvPr>
          <p:cNvSpPr>
            <a:spLocks noChangeAspect="1"/>
          </p:cNvSpPr>
          <p:nvPr/>
        </p:nvSpPr>
        <p:spPr>
          <a:xfrm>
            <a:off x="5449552" y="1373426"/>
            <a:ext cx="319975" cy="319975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8" name="Freeform 50">
            <a:extLst>
              <a:ext uri="{FF2B5EF4-FFF2-40B4-BE49-F238E27FC236}">
                <a16:creationId xmlns:a16="http://schemas.microsoft.com/office/drawing/2014/main" id="{A791B6D4-67B7-44FD-B51F-54432CD10B11}"/>
              </a:ext>
            </a:extLst>
          </p:cNvPr>
          <p:cNvSpPr>
            <a:spLocks noChangeAspect="1"/>
          </p:cNvSpPr>
          <p:nvPr/>
        </p:nvSpPr>
        <p:spPr>
          <a:xfrm>
            <a:off x="4851982" y="1381413"/>
            <a:ext cx="360000" cy="304000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79" name="Teardrop 9">
            <a:extLst>
              <a:ext uri="{FF2B5EF4-FFF2-40B4-BE49-F238E27FC236}">
                <a16:creationId xmlns:a16="http://schemas.microsoft.com/office/drawing/2014/main" id="{D353BE94-00AC-447C-B209-283909CDDB45}"/>
              </a:ext>
            </a:extLst>
          </p:cNvPr>
          <p:cNvSpPr>
            <a:spLocks noChangeAspect="1"/>
          </p:cNvSpPr>
          <p:nvPr/>
        </p:nvSpPr>
        <p:spPr>
          <a:xfrm rot="18900000">
            <a:off x="6023939" y="2076781"/>
            <a:ext cx="348493" cy="297430"/>
          </a:xfrm>
          <a:custGeom>
            <a:avLst/>
            <a:gdLst/>
            <a:ahLst/>
            <a:cxnLst/>
            <a:rect l="l" t="t" r="r" b="b"/>
            <a:pathLst>
              <a:path w="3552042" h="3031575">
                <a:moveTo>
                  <a:pt x="1499560" y="1284945"/>
                </a:moveTo>
                <a:lnTo>
                  <a:pt x="1272419" y="1057805"/>
                </a:lnTo>
                <a:lnTo>
                  <a:pt x="1054631" y="1275593"/>
                </a:lnTo>
                <a:lnTo>
                  <a:pt x="836843" y="1057805"/>
                </a:lnTo>
                <a:lnTo>
                  <a:pt x="609703" y="1284945"/>
                </a:lnTo>
                <a:lnTo>
                  <a:pt x="827491" y="1502733"/>
                </a:lnTo>
                <a:lnTo>
                  <a:pt x="609703" y="1720522"/>
                </a:lnTo>
                <a:lnTo>
                  <a:pt x="836843" y="1947662"/>
                </a:lnTo>
                <a:lnTo>
                  <a:pt x="1054631" y="1729874"/>
                </a:lnTo>
                <a:lnTo>
                  <a:pt x="1272419" y="1947662"/>
                </a:lnTo>
                <a:lnTo>
                  <a:pt x="1499560" y="1720522"/>
                </a:lnTo>
                <a:lnTo>
                  <a:pt x="1281771" y="1502733"/>
                </a:lnTo>
                <a:close/>
                <a:moveTo>
                  <a:pt x="3552042" y="1021270"/>
                </a:moveTo>
                <a:cubicBezTo>
                  <a:pt x="3346428" y="1488389"/>
                  <a:pt x="3240687" y="1885112"/>
                  <a:pt x="3146822" y="2229032"/>
                </a:cubicBezTo>
                <a:cubicBezTo>
                  <a:pt x="3047091" y="2666397"/>
                  <a:pt x="2787512" y="3031575"/>
                  <a:pt x="2344279" y="3031575"/>
                </a:cubicBezTo>
                <a:cubicBezTo>
                  <a:pt x="1991740" y="3031575"/>
                  <a:pt x="1692293" y="2804263"/>
                  <a:pt x="1587926" y="2487045"/>
                </a:cubicBezTo>
                <a:cubicBezTo>
                  <a:pt x="1859795" y="2308350"/>
                  <a:pt x="2033031" y="1980125"/>
                  <a:pt x="2117061" y="1611614"/>
                </a:cubicBezTo>
                <a:cubicBezTo>
                  <a:pt x="2127904" y="1571883"/>
                  <a:pt x="2138872" y="1531598"/>
                  <a:pt x="2150086" y="1490753"/>
                </a:cubicBezTo>
                <a:cubicBezTo>
                  <a:pt x="2212338" y="1465032"/>
                  <a:pt x="2277652" y="1444164"/>
                  <a:pt x="2344279" y="1426490"/>
                </a:cubicBezTo>
                <a:cubicBezTo>
                  <a:pt x="2764465" y="1315024"/>
                  <a:pt x="3073190" y="1226884"/>
                  <a:pt x="3552042" y="1021270"/>
                </a:cubicBezTo>
                <a:close/>
                <a:moveTo>
                  <a:pt x="2557365" y="0"/>
                </a:moveTo>
                <a:cubicBezTo>
                  <a:pt x="2295797" y="594236"/>
                  <a:pt x="2161281" y="1098917"/>
                  <a:pt x="2041873" y="1536428"/>
                </a:cubicBezTo>
                <a:cubicBezTo>
                  <a:pt x="1915003" y="2092812"/>
                  <a:pt x="1584785" y="2557364"/>
                  <a:pt x="1020937" y="2557364"/>
                </a:cubicBezTo>
                <a:cubicBezTo>
                  <a:pt x="457089" y="2557364"/>
                  <a:pt x="0" y="2100276"/>
                  <a:pt x="0" y="1536428"/>
                </a:cubicBezTo>
                <a:cubicBezTo>
                  <a:pt x="0" y="972580"/>
                  <a:pt x="475939" y="660066"/>
                  <a:pt x="1020937" y="515492"/>
                </a:cubicBezTo>
                <a:cubicBezTo>
                  <a:pt x="1555467" y="373694"/>
                  <a:pt x="1948204" y="261568"/>
                  <a:pt x="255736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0" name="Freeform 97">
            <a:extLst>
              <a:ext uri="{FF2B5EF4-FFF2-40B4-BE49-F238E27FC236}">
                <a16:creationId xmlns:a16="http://schemas.microsoft.com/office/drawing/2014/main" id="{79E6075F-2EC8-4BC3-A2E1-F976097DBBF9}"/>
              </a:ext>
            </a:extLst>
          </p:cNvPr>
          <p:cNvSpPr>
            <a:spLocks noChangeAspect="1"/>
          </p:cNvSpPr>
          <p:nvPr/>
        </p:nvSpPr>
        <p:spPr>
          <a:xfrm>
            <a:off x="6513205" y="1376236"/>
            <a:ext cx="420675" cy="314355"/>
          </a:xfrm>
          <a:custGeom>
            <a:avLst/>
            <a:gdLst/>
            <a:ahLst/>
            <a:cxnLst/>
            <a:rect l="l" t="t" r="r" b="b"/>
            <a:pathLst>
              <a:path w="3246245" h="2425805">
                <a:moveTo>
                  <a:pt x="2545666" y="706851"/>
                </a:moveTo>
                <a:cubicBezTo>
                  <a:pt x="2704742" y="706851"/>
                  <a:pt x="2833698" y="835807"/>
                  <a:pt x="2833698" y="994883"/>
                </a:cubicBezTo>
                <a:cubicBezTo>
                  <a:pt x="2833698" y="1153959"/>
                  <a:pt x="2704742" y="1282915"/>
                  <a:pt x="2545666" y="1282915"/>
                </a:cubicBezTo>
                <a:cubicBezTo>
                  <a:pt x="2386590" y="1282915"/>
                  <a:pt x="2257634" y="1153959"/>
                  <a:pt x="2257634" y="994883"/>
                </a:cubicBezTo>
                <a:cubicBezTo>
                  <a:pt x="2257634" y="835807"/>
                  <a:pt x="2386590" y="706851"/>
                  <a:pt x="2545666" y="706851"/>
                </a:cubicBezTo>
                <a:close/>
                <a:moveTo>
                  <a:pt x="700580" y="706851"/>
                </a:moveTo>
                <a:cubicBezTo>
                  <a:pt x="859656" y="706851"/>
                  <a:pt x="988612" y="835807"/>
                  <a:pt x="988612" y="994883"/>
                </a:cubicBezTo>
                <a:cubicBezTo>
                  <a:pt x="988612" y="1153959"/>
                  <a:pt x="859656" y="1282915"/>
                  <a:pt x="700580" y="1282915"/>
                </a:cubicBezTo>
                <a:cubicBezTo>
                  <a:pt x="541504" y="1282915"/>
                  <a:pt x="412548" y="1153959"/>
                  <a:pt x="412548" y="994883"/>
                </a:cubicBezTo>
                <a:cubicBezTo>
                  <a:pt x="412548" y="835807"/>
                  <a:pt x="541504" y="706851"/>
                  <a:pt x="700580" y="706851"/>
                </a:cubicBezTo>
                <a:close/>
                <a:moveTo>
                  <a:pt x="1619971" y="0"/>
                </a:moveTo>
                <a:cubicBezTo>
                  <a:pt x="1621025" y="5"/>
                  <a:pt x="1622076" y="12"/>
                  <a:pt x="1623123" y="141"/>
                </a:cubicBezTo>
                <a:cubicBezTo>
                  <a:pt x="1624170" y="12"/>
                  <a:pt x="1625221" y="5"/>
                  <a:pt x="1626275" y="0"/>
                </a:cubicBezTo>
                <a:lnTo>
                  <a:pt x="1626274" y="282"/>
                </a:lnTo>
                <a:cubicBezTo>
                  <a:pt x="1966825" y="4283"/>
                  <a:pt x="1974816" y="220494"/>
                  <a:pt x="2177568" y="171426"/>
                </a:cubicBezTo>
                <a:cubicBezTo>
                  <a:pt x="2600959" y="50212"/>
                  <a:pt x="2963165" y="85364"/>
                  <a:pt x="3172404" y="310875"/>
                </a:cubicBezTo>
                <a:cubicBezTo>
                  <a:pt x="3300075" y="473051"/>
                  <a:pt x="3301971" y="794993"/>
                  <a:pt x="2851767" y="1164523"/>
                </a:cubicBezTo>
                <a:cubicBezTo>
                  <a:pt x="2918303" y="1029844"/>
                  <a:pt x="2927052" y="857771"/>
                  <a:pt x="2799829" y="746887"/>
                </a:cubicBezTo>
                <a:cubicBezTo>
                  <a:pt x="3115459" y="786295"/>
                  <a:pt x="3165949" y="533368"/>
                  <a:pt x="3049873" y="419809"/>
                </a:cubicBezTo>
                <a:cubicBezTo>
                  <a:pt x="2811516" y="207658"/>
                  <a:pt x="2338612" y="298041"/>
                  <a:pt x="2253222" y="493802"/>
                </a:cubicBezTo>
                <a:cubicBezTo>
                  <a:pt x="2139861" y="783555"/>
                  <a:pt x="2165869" y="1185485"/>
                  <a:pt x="2076302" y="1369861"/>
                </a:cubicBezTo>
                <a:cubicBezTo>
                  <a:pt x="1906668" y="1634081"/>
                  <a:pt x="1716639" y="1881305"/>
                  <a:pt x="1713569" y="2080938"/>
                </a:cubicBezTo>
                <a:cubicBezTo>
                  <a:pt x="1706472" y="2158984"/>
                  <a:pt x="1709123" y="2405980"/>
                  <a:pt x="1625847" y="2423204"/>
                </a:cubicBezTo>
                <a:cubicBezTo>
                  <a:pt x="1625847" y="2424071"/>
                  <a:pt x="1625843" y="2424938"/>
                  <a:pt x="1625839" y="2425805"/>
                </a:cubicBezTo>
                <a:lnTo>
                  <a:pt x="1623123" y="2424507"/>
                </a:lnTo>
                <a:lnTo>
                  <a:pt x="1620407" y="2425805"/>
                </a:lnTo>
                <a:cubicBezTo>
                  <a:pt x="1620403" y="2424938"/>
                  <a:pt x="1620399" y="2424071"/>
                  <a:pt x="1620399" y="2423204"/>
                </a:cubicBezTo>
                <a:cubicBezTo>
                  <a:pt x="1537123" y="2405980"/>
                  <a:pt x="1539774" y="2158984"/>
                  <a:pt x="1532677" y="2080938"/>
                </a:cubicBezTo>
                <a:cubicBezTo>
                  <a:pt x="1529607" y="1881305"/>
                  <a:pt x="1339578" y="1634081"/>
                  <a:pt x="1169944" y="1369861"/>
                </a:cubicBezTo>
                <a:cubicBezTo>
                  <a:pt x="1080377" y="1185485"/>
                  <a:pt x="1106385" y="783555"/>
                  <a:pt x="993024" y="493802"/>
                </a:cubicBezTo>
                <a:cubicBezTo>
                  <a:pt x="907634" y="298041"/>
                  <a:pt x="434730" y="207658"/>
                  <a:pt x="196373" y="419809"/>
                </a:cubicBezTo>
                <a:cubicBezTo>
                  <a:pt x="80297" y="533368"/>
                  <a:pt x="130787" y="786295"/>
                  <a:pt x="446417" y="746887"/>
                </a:cubicBezTo>
                <a:cubicBezTo>
                  <a:pt x="319194" y="857771"/>
                  <a:pt x="327943" y="1029844"/>
                  <a:pt x="394479" y="1164523"/>
                </a:cubicBezTo>
                <a:cubicBezTo>
                  <a:pt x="-55725" y="794993"/>
                  <a:pt x="-53829" y="473051"/>
                  <a:pt x="73842" y="310875"/>
                </a:cubicBezTo>
                <a:cubicBezTo>
                  <a:pt x="283081" y="85364"/>
                  <a:pt x="645287" y="50212"/>
                  <a:pt x="1068678" y="171426"/>
                </a:cubicBezTo>
                <a:cubicBezTo>
                  <a:pt x="1271430" y="220494"/>
                  <a:pt x="1279421" y="4283"/>
                  <a:pt x="1619972" y="28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1" name="Donut 22">
            <a:extLst>
              <a:ext uri="{FF2B5EF4-FFF2-40B4-BE49-F238E27FC236}">
                <a16:creationId xmlns:a16="http://schemas.microsoft.com/office/drawing/2014/main" id="{918023D3-B0E4-4BBE-A834-A6AD16EF6BA6}"/>
              </a:ext>
            </a:extLst>
          </p:cNvPr>
          <p:cNvSpPr>
            <a:spLocks noChangeAspect="1"/>
          </p:cNvSpPr>
          <p:nvPr/>
        </p:nvSpPr>
        <p:spPr>
          <a:xfrm>
            <a:off x="7679627" y="1441217"/>
            <a:ext cx="360000" cy="184392"/>
          </a:xfrm>
          <a:custGeom>
            <a:avLst/>
            <a:gdLst/>
            <a:ahLst/>
            <a:cxnLst/>
            <a:rect l="l" t="t" r="r" b="b"/>
            <a:pathLst>
              <a:path w="3372524" h="1727404">
                <a:moveTo>
                  <a:pt x="1758003" y="666958"/>
                </a:moveTo>
                <a:cubicBezTo>
                  <a:pt x="1703684" y="666958"/>
                  <a:pt x="1659649" y="710993"/>
                  <a:pt x="1659649" y="765312"/>
                </a:cubicBezTo>
                <a:cubicBezTo>
                  <a:pt x="1659649" y="819631"/>
                  <a:pt x="1703684" y="863666"/>
                  <a:pt x="1758003" y="863666"/>
                </a:cubicBezTo>
                <a:cubicBezTo>
                  <a:pt x="1812322" y="863666"/>
                  <a:pt x="1856357" y="819631"/>
                  <a:pt x="1856357" y="765312"/>
                </a:cubicBezTo>
                <a:cubicBezTo>
                  <a:pt x="1856357" y="710993"/>
                  <a:pt x="1812322" y="666958"/>
                  <a:pt x="1758003" y="666958"/>
                </a:cubicBezTo>
                <a:close/>
                <a:moveTo>
                  <a:pt x="1686261" y="586208"/>
                </a:moveTo>
                <a:cubicBezTo>
                  <a:pt x="1849880" y="586208"/>
                  <a:pt x="1982519" y="718847"/>
                  <a:pt x="1982519" y="882466"/>
                </a:cubicBezTo>
                <a:cubicBezTo>
                  <a:pt x="1982519" y="1046085"/>
                  <a:pt x="1849880" y="1178724"/>
                  <a:pt x="1686261" y="1178724"/>
                </a:cubicBezTo>
                <a:cubicBezTo>
                  <a:pt x="1522642" y="1178724"/>
                  <a:pt x="1390003" y="1046085"/>
                  <a:pt x="1390003" y="882466"/>
                </a:cubicBezTo>
                <a:cubicBezTo>
                  <a:pt x="1390003" y="718847"/>
                  <a:pt x="1522642" y="586208"/>
                  <a:pt x="1686261" y="586208"/>
                </a:cubicBezTo>
                <a:close/>
                <a:moveTo>
                  <a:pt x="1686262" y="448985"/>
                </a:moveTo>
                <a:cubicBezTo>
                  <a:pt x="1446857" y="448985"/>
                  <a:pt x="1252780" y="643062"/>
                  <a:pt x="1252780" y="882467"/>
                </a:cubicBezTo>
                <a:cubicBezTo>
                  <a:pt x="1252780" y="1121872"/>
                  <a:pt x="1446857" y="1315949"/>
                  <a:pt x="1686262" y="1315949"/>
                </a:cubicBezTo>
                <a:cubicBezTo>
                  <a:pt x="1925667" y="1315949"/>
                  <a:pt x="2119744" y="1121872"/>
                  <a:pt x="2119744" y="882467"/>
                </a:cubicBezTo>
                <a:cubicBezTo>
                  <a:pt x="2119744" y="643062"/>
                  <a:pt x="1925667" y="448985"/>
                  <a:pt x="1686262" y="448985"/>
                </a:cubicBezTo>
                <a:close/>
                <a:moveTo>
                  <a:pt x="1893261" y="271274"/>
                </a:moveTo>
                <a:cubicBezTo>
                  <a:pt x="2150128" y="355123"/>
                  <a:pt x="2334334" y="597283"/>
                  <a:pt x="2334334" y="882467"/>
                </a:cubicBezTo>
                <a:cubicBezTo>
                  <a:pt x="2334334" y="1103921"/>
                  <a:pt x="2223259" y="1299432"/>
                  <a:pt x="2053457" y="1415856"/>
                </a:cubicBezTo>
                <a:cubicBezTo>
                  <a:pt x="2494577" y="1286853"/>
                  <a:pt x="2931337" y="1005905"/>
                  <a:pt x="2940842" y="882353"/>
                </a:cubicBezTo>
                <a:lnTo>
                  <a:pt x="2946401" y="882364"/>
                </a:lnTo>
                <a:lnTo>
                  <a:pt x="2943679" y="877137"/>
                </a:lnTo>
                <a:lnTo>
                  <a:pt x="2946401" y="872130"/>
                </a:lnTo>
                <a:lnTo>
                  <a:pt x="2941077" y="872141"/>
                </a:lnTo>
                <a:cubicBezTo>
                  <a:pt x="2875996" y="732702"/>
                  <a:pt x="2369865" y="377972"/>
                  <a:pt x="1893261" y="271274"/>
                </a:cubicBezTo>
                <a:close/>
                <a:moveTo>
                  <a:pt x="1525754" y="256843"/>
                </a:moveTo>
                <a:cubicBezTo>
                  <a:pt x="984953" y="339274"/>
                  <a:pt x="426123" y="752145"/>
                  <a:pt x="426123" y="877021"/>
                </a:cubicBezTo>
                <a:lnTo>
                  <a:pt x="426123" y="877247"/>
                </a:lnTo>
                <a:cubicBezTo>
                  <a:pt x="439083" y="984175"/>
                  <a:pt x="877625" y="1311577"/>
                  <a:pt x="1355183" y="1436828"/>
                </a:cubicBezTo>
                <a:cubicBezTo>
                  <a:pt x="1164798" y="1325758"/>
                  <a:pt x="1038190" y="1118898"/>
                  <a:pt x="1038190" y="882467"/>
                </a:cubicBezTo>
                <a:cubicBezTo>
                  <a:pt x="1038190" y="580157"/>
                  <a:pt x="1245184" y="326193"/>
                  <a:pt x="1525754" y="256843"/>
                </a:cubicBezTo>
                <a:close/>
                <a:moveTo>
                  <a:pt x="1682713" y="0"/>
                </a:moveTo>
                <a:cubicBezTo>
                  <a:pt x="2385858" y="36225"/>
                  <a:pt x="3265322" y="653066"/>
                  <a:pt x="3365400" y="875412"/>
                </a:cubicBezTo>
                <a:lnTo>
                  <a:pt x="3372524" y="875397"/>
                </a:lnTo>
                <a:lnTo>
                  <a:pt x="3368881" y="882344"/>
                </a:lnTo>
                <a:lnTo>
                  <a:pt x="3372524" y="889597"/>
                </a:lnTo>
                <a:lnTo>
                  <a:pt x="3365086" y="889581"/>
                </a:lnTo>
                <a:cubicBezTo>
                  <a:pt x="3348713" y="1110249"/>
                  <a:pt x="2385134" y="1692746"/>
                  <a:pt x="1682713" y="1727404"/>
                </a:cubicBezTo>
                <a:cubicBezTo>
                  <a:pt x="901706" y="1708470"/>
                  <a:pt x="21301" y="1064732"/>
                  <a:pt x="0" y="882497"/>
                </a:cubicBezTo>
                <a:lnTo>
                  <a:pt x="0" y="882184"/>
                </a:lnTo>
                <a:cubicBezTo>
                  <a:pt x="0" y="691908"/>
                  <a:pt x="901706" y="19770"/>
                  <a:pt x="168271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" name="Freeform 99">
            <a:extLst>
              <a:ext uri="{FF2B5EF4-FFF2-40B4-BE49-F238E27FC236}">
                <a16:creationId xmlns:a16="http://schemas.microsoft.com/office/drawing/2014/main" id="{3036C5A0-D159-46A8-A23C-2D6AE1DD88FD}"/>
              </a:ext>
            </a:extLst>
          </p:cNvPr>
          <p:cNvSpPr>
            <a:spLocks noChangeAspect="1"/>
          </p:cNvSpPr>
          <p:nvPr/>
        </p:nvSpPr>
        <p:spPr>
          <a:xfrm>
            <a:off x="6066104" y="1368148"/>
            <a:ext cx="264162" cy="33053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3" name="Oval 10">
            <a:extLst>
              <a:ext uri="{FF2B5EF4-FFF2-40B4-BE49-F238E27FC236}">
                <a16:creationId xmlns:a16="http://schemas.microsoft.com/office/drawing/2014/main" id="{B6524A0A-B91D-41FC-AAF6-8B3D5CA75EBE}"/>
              </a:ext>
            </a:extLst>
          </p:cNvPr>
          <p:cNvSpPr/>
          <p:nvPr/>
        </p:nvSpPr>
        <p:spPr>
          <a:xfrm>
            <a:off x="7124399" y="1368839"/>
            <a:ext cx="330674" cy="329148"/>
          </a:xfrm>
          <a:custGeom>
            <a:avLst/>
            <a:gdLst/>
            <a:ahLst/>
            <a:cxnLst/>
            <a:rect l="l" t="t" r="r" b="b"/>
            <a:pathLst>
              <a:path w="3229769" h="3214867">
                <a:moveTo>
                  <a:pt x="388922" y="0"/>
                </a:moveTo>
                <a:cubicBezTo>
                  <a:pt x="481031" y="0"/>
                  <a:pt x="564991" y="34887"/>
                  <a:pt x="627459" y="93109"/>
                </a:cubicBezTo>
                <a:cubicBezTo>
                  <a:pt x="689927" y="34887"/>
                  <a:pt x="773888" y="0"/>
                  <a:pt x="865996" y="0"/>
                </a:cubicBezTo>
                <a:cubicBezTo>
                  <a:pt x="958105" y="0"/>
                  <a:pt x="1042065" y="34887"/>
                  <a:pt x="1104533" y="93109"/>
                </a:cubicBezTo>
                <a:cubicBezTo>
                  <a:pt x="1167001" y="34887"/>
                  <a:pt x="1250962" y="0"/>
                  <a:pt x="1343070" y="0"/>
                </a:cubicBezTo>
                <a:cubicBezTo>
                  <a:pt x="1435179" y="0"/>
                  <a:pt x="1519139" y="34887"/>
                  <a:pt x="1581607" y="93109"/>
                </a:cubicBezTo>
                <a:cubicBezTo>
                  <a:pt x="1644075" y="34887"/>
                  <a:pt x="1728036" y="0"/>
                  <a:pt x="1820144" y="0"/>
                </a:cubicBezTo>
                <a:cubicBezTo>
                  <a:pt x="1912253" y="0"/>
                  <a:pt x="1996213" y="34887"/>
                  <a:pt x="2058681" y="93109"/>
                </a:cubicBezTo>
                <a:cubicBezTo>
                  <a:pt x="2121149" y="34887"/>
                  <a:pt x="2205110" y="0"/>
                  <a:pt x="2297218" y="0"/>
                </a:cubicBezTo>
                <a:cubicBezTo>
                  <a:pt x="2389326" y="0"/>
                  <a:pt x="2473286" y="34887"/>
                  <a:pt x="2535755" y="93108"/>
                </a:cubicBezTo>
                <a:cubicBezTo>
                  <a:pt x="2598223" y="34887"/>
                  <a:pt x="2682183" y="0"/>
                  <a:pt x="2774291" y="0"/>
                </a:cubicBezTo>
                <a:cubicBezTo>
                  <a:pt x="2971429" y="0"/>
                  <a:pt x="3131241" y="159812"/>
                  <a:pt x="3131241" y="356950"/>
                </a:cubicBezTo>
                <a:cubicBezTo>
                  <a:pt x="3131241" y="414550"/>
                  <a:pt x="3117598" y="468963"/>
                  <a:pt x="3092026" y="516460"/>
                </a:cubicBezTo>
                <a:cubicBezTo>
                  <a:pt x="3176259" y="580602"/>
                  <a:pt x="3229769" y="682177"/>
                  <a:pt x="3229769" y="796250"/>
                </a:cubicBezTo>
                <a:cubicBezTo>
                  <a:pt x="3229769" y="902465"/>
                  <a:pt x="3183377" y="997845"/>
                  <a:pt x="3108820" y="1062184"/>
                </a:cubicBezTo>
                <a:cubicBezTo>
                  <a:pt x="3183377" y="1126523"/>
                  <a:pt x="3229769" y="1221903"/>
                  <a:pt x="3229769" y="1328118"/>
                </a:cubicBezTo>
                <a:cubicBezTo>
                  <a:pt x="3229769" y="1434333"/>
                  <a:pt x="3183377" y="1529713"/>
                  <a:pt x="3108820" y="1594052"/>
                </a:cubicBezTo>
                <a:cubicBezTo>
                  <a:pt x="3183377" y="1658391"/>
                  <a:pt x="3229769" y="1753771"/>
                  <a:pt x="3229769" y="1859986"/>
                </a:cubicBezTo>
                <a:cubicBezTo>
                  <a:pt x="3229769" y="2057124"/>
                  <a:pt x="3069957" y="2216936"/>
                  <a:pt x="2872819" y="2216936"/>
                </a:cubicBezTo>
                <a:lnTo>
                  <a:pt x="2849067" y="2214542"/>
                </a:lnTo>
                <a:cubicBezTo>
                  <a:pt x="2790894" y="2329236"/>
                  <a:pt x="2671548" y="2406987"/>
                  <a:pt x="2534043" y="2406987"/>
                </a:cubicBezTo>
                <a:cubicBezTo>
                  <a:pt x="2483158" y="2406987"/>
                  <a:pt x="2434760" y="2396340"/>
                  <a:pt x="2391120" y="2376775"/>
                </a:cubicBezTo>
                <a:cubicBezTo>
                  <a:pt x="2326908" y="2456876"/>
                  <a:pt x="2228003" y="2507238"/>
                  <a:pt x="2117336" y="2507238"/>
                </a:cubicBezTo>
                <a:lnTo>
                  <a:pt x="2081608" y="2503636"/>
                </a:lnTo>
                <a:cubicBezTo>
                  <a:pt x="2058765" y="2546355"/>
                  <a:pt x="2027330" y="2583686"/>
                  <a:pt x="1987704" y="2611019"/>
                </a:cubicBezTo>
                <a:cubicBezTo>
                  <a:pt x="2049806" y="2674751"/>
                  <a:pt x="2087711" y="2761907"/>
                  <a:pt x="2087711" y="2857917"/>
                </a:cubicBezTo>
                <a:cubicBezTo>
                  <a:pt x="2087711" y="3055055"/>
                  <a:pt x="1927899" y="3214867"/>
                  <a:pt x="1730761" y="3214867"/>
                </a:cubicBezTo>
                <a:cubicBezTo>
                  <a:pt x="1533623" y="3214867"/>
                  <a:pt x="1373811" y="3055055"/>
                  <a:pt x="1373811" y="2857917"/>
                </a:cubicBezTo>
                <a:cubicBezTo>
                  <a:pt x="1373811" y="2743560"/>
                  <a:pt x="1427588" y="2641764"/>
                  <a:pt x="1512161" y="2577627"/>
                </a:cubicBezTo>
                <a:cubicBezTo>
                  <a:pt x="1450743" y="2514125"/>
                  <a:pt x="1413385" y="2427536"/>
                  <a:pt x="1413385" y="2332221"/>
                </a:cubicBezTo>
                <a:cubicBezTo>
                  <a:pt x="1413385" y="2135083"/>
                  <a:pt x="1573197" y="1975271"/>
                  <a:pt x="1770335" y="1975271"/>
                </a:cubicBezTo>
                <a:lnTo>
                  <a:pt x="1806063" y="1978873"/>
                </a:lnTo>
                <a:cubicBezTo>
                  <a:pt x="1865384" y="1867935"/>
                  <a:pt x="1982649" y="1793338"/>
                  <a:pt x="2117336" y="1793338"/>
                </a:cubicBezTo>
                <a:cubicBezTo>
                  <a:pt x="2168221" y="1793338"/>
                  <a:pt x="2216619" y="1803986"/>
                  <a:pt x="2260259" y="1823550"/>
                </a:cubicBezTo>
                <a:cubicBezTo>
                  <a:pt x="2324471" y="1743450"/>
                  <a:pt x="2423376" y="1693087"/>
                  <a:pt x="2534043" y="1693087"/>
                </a:cubicBezTo>
                <a:lnTo>
                  <a:pt x="2557875" y="1695490"/>
                </a:lnTo>
                <a:cubicBezTo>
                  <a:pt x="2576891" y="1656391"/>
                  <a:pt x="2604151" y="1622242"/>
                  <a:pt x="2636819" y="1594052"/>
                </a:cubicBezTo>
                <a:cubicBezTo>
                  <a:pt x="2562261" y="1529713"/>
                  <a:pt x="2515869" y="1434333"/>
                  <a:pt x="2515869" y="1328118"/>
                </a:cubicBezTo>
                <a:cubicBezTo>
                  <a:pt x="2515869" y="1221903"/>
                  <a:pt x="2562261" y="1126523"/>
                  <a:pt x="2636819" y="1062184"/>
                </a:cubicBezTo>
                <a:cubicBezTo>
                  <a:pt x="2562261" y="997845"/>
                  <a:pt x="2515869" y="902465"/>
                  <a:pt x="2515869" y="796250"/>
                </a:cubicBezTo>
                <a:cubicBezTo>
                  <a:pt x="2515869" y="738650"/>
                  <a:pt x="2529512" y="684237"/>
                  <a:pt x="2555084" y="636740"/>
                </a:cubicBezTo>
                <a:lnTo>
                  <a:pt x="2537209" y="619592"/>
                </a:lnTo>
                <a:cubicBezTo>
                  <a:pt x="2474524" y="678496"/>
                  <a:pt x="2390006" y="713900"/>
                  <a:pt x="2297218" y="713900"/>
                </a:cubicBezTo>
                <a:cubicBezTo>
                  <a:pt x="2205110" y="713900"/>
                  <a:pt x="2121149" y="679013"/>
                  <a:pt x="2058681" y="620791"/>
                </a:cubicBezTo>
                <a:cubicBezTo>
                  <a:pt x="1996213" y="679013"/>
                  <a:pt x="1912253" y="713900"/>
                  <a:pt x="1820144" y="713900"/>
                </a:cubicBezTo>
                <a:cubicBezTo>
                  <a:pt x="1728036" y="713900"/>
                  <a:pt x="1644075" y="679013"/>
                  <a:pt x="1581607" y="620791"/>
                </a:cubicBezTo>
                <a:cubicBezTo>
                  <a:pt x="1519139" y="679013"/>
                  <a:pt x="1435179" y="713900"/>
                  <a:pt x="1343070" y="713900"/>
                </a:cubicBezTo>
                <a:cubicBezTo>
                  <a:pt x="1250962" y="713900"/>
                  <a:pt x="1167001" y="679013"/>
                  <a:pt x="1104533" y="620791"/>
                </a:cubicBezTo>
                <a:cubicBezTo>
                  <a:pt x="1042065" y="679013"/>
                  <a:pt x="958105" y="713900"/>
                  <a:pt x="865996" y="713900"/>
                </a:cubicBezTo>
                <a:cubicBezTo>
                  <a:pt x="773370" y="713900"/>
                  <a:pt x="688985" y="678620"/>
                  <a:pt x="626352" y="619878"/>
                </a:cubicBezTo>
                <a:cubicBezTo>
                  <a:pt x="623659" y="623930"/>
                  <a:pt x="620064" y="626957"/>
                  <a:pt x="616405" y="629911"/>
                </a:cubicBezTo>
                <a:cubicBezTo>
                  <a:pt x="686492" y="694366"/>
                  <a:pt x="729886" y="786957"/>
                  <a:pt x="729886" y="889683"/>
                </a:cubicBezTo>
                <a:cubicBezTo>
                  <a:pt x="729886" y="993972"/>
                  <a:pt x="685162" y="1087815"/>
                  <a:pt x="613058" y="1152216"/>
                </a:cubicBezTo>
                <a:cubicBezTo>
                  <a:pt x="675622" y="1216104"/>
                  <a:pt x="713900" y="1303645"/>
                  <a:pt x="713900" y="1400126"/>
                </a:cubicBezTo>
                <a:cubicBezTo>
                  <a:pt x="713900" y="1487795"/>
                  <a:pt x="682295" y="1568081"/>
                  <a:pt x="628622" y="1629172"/>
                </a:cubicBezTo>
                <a:cubicBezTo>
                  <a:pt x="691419" y="1693140"/>
                  <a:pt x="729886" y="1780874"/>
                  <a:pt x="729886" y="1877593"/>
                </a:cubicBezTo>
                <a:cubicBezTo>
                  <a:pt x="729886" y="2034043"/>
                  <a:pt x="629234" y="2166985"/>
                  <a:pt x="488639" y="2213706"/>
                </a:cubicBezTo>
                <a:lnTo>
                  <a:pt x="488639" y="2375547"/>
                </a:lnTo>
                <a:cubicBezTo>
                  <a:pt x="488639" y="2448277"/>
                  <a:pt x="429679" y="2507237"/>
                  <a:pt x="356949" y="2507237"/>
                </a:cubicBezTo>
                <a:cubicBezTo>
                  <a:pt x="284219" y="2507237"/>
                  <a:pt x="225259" y="2448277"/>
                  <a:pt x="225259" y="2375547"/>
                </a:cubicBezTo>
                <a:lnTo>
                  <a:pt x="225259" y="2201750"/>
                </a:lnTo>
                <a:cubicBezTo>
                  <a:pt x="101654" y="2146256"/>
                  <a:pt x="15986" y="2021929"/>
                  <a:pt x="15986" y="1877593"/>
                </a:cubicBezTo>
                <a:cubicBezTo>
                  <a:pt x="15986" y="1789924"/>
                  <a:pt x="47591" y="1709638"/>
                  <a:pt x="101264" y="1648547"/>
                </a:cubicBezTo>
                <a:cubicBezTo>
                  <a:pt x="38467" y="1584579"/>
                  <a:pt x="0" y="1496845"/>
                  <a:pt x="0" y="1400126"/>
                </a:cubicBezTo>
                <a:cubicBezTo>
                  <a:pt x="0" y="1295837"/>
                  <a:pt x="44724" y="1201994"/>
                  <a:pt x="116828" y="1137593"/>
                </a:cubicBezTo>
                <a:cubicBezTo>
                  <a:pt x="54264" y="1073704"/>
                  <a:pt x="15986" y="986164"/>
                  <a:pt x="15986" y="889683"/>
                </a:cubicBezTo>
                <a:cubicBezTo>
                  <a:pt x="15986" y="779482"/>
                  <a:pt x="65925" y="680945"/>
                  <a:pt x="145453" y="616722"/>
                </a:cubicBezTo>
                <a:cubicBezTo>
                  <a:pt x="75366" y="552267"/>
                  <a:pt x="31972" y="459676"/>
                  <a:pt x="31972" y="356950"/>
                </a:cubicBezTo>
                <a:cubicBezTo>
                  <a:pt x="31972" y="159812"/>
                  <a:pt x="191784" y="0"/>
                  <a:pt x="38892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4" name="Freeform 101">
            <a:extLst>
              <a:ext uri="{FF2B5EF4-FFF2-40B4-BE49-F238E27FC236}">
                <a16:creationId xmlns:a16="http://schemas.microsoft.com/office/drawing/2014/main" id="{618F6D8A-A194-4F77-B691-36A67A53D23D}"/>
              </a:ext>
            </a:extLst>
          </p:cNvPr>
          <p:cNvSpPr/>
          <p:nvPr/>
        </p:nvSpPr>
        <p:spPr>
          <a:xfrm>
            <a:off x="8293275" y="1404641"/>
            <a:ext cx="193444" cy="257545"/>
          </a:xfrm>
          <a:custGeom>
            <a:avLst/>
            <a:gdLst>
              <a:gd name="connsiteX0" fmla="*/ 143301 w 1910686"/>
              <a:gd name="connsiteY0" fmla="*/ 0 h 3268639"/>
              <a:gd name="connsiteX1" fmla="*/ 0 w 1910686"/>
              <a:gd name="connsiteY1" fmla="*/ 1705970 h 3268639"/>
              <a:gd name="connsiteX2" fmla="*/ 436728 w 1910686"/>
              <a:gd name="connsiteY2" fmla="*/ 3268639 h 3268639"/>
              <a:gd name="connsiteX3" fmla="*/ 928047 w 1910686"/>
              <a:gd name="connsiteY3" fmla="*/ 1944806 h 3268639"/>
              <a:gd name="connsiteX4" fmla="*/ 1364776 w 1910686"/>
              <a:gd name="connsiteY4" fmla="*/ 3268639 h 3268639"/>
              <a:gd name="connsiteX5" fmla="*/ 1910686 w 1910686"/>
              <a:gd name="connsiteY5" fmla="*/ 1726442 h 3268639"/>
              <a:gd name="connsiteX6" fmla="*/ 1603612 w 1910686"/>
              <a:gd name="connsiteY6" fmla="*/ 6824 h 3268639"/>
              <a:gd name="connsiteX7" fmla="*/ 1521725 w 1910686"/>
              <a:gd name="connsiteY7" fmla="*/ 20472 h 3268639"/>
              <a:gd name="connsiteX8" fmla="*/ 907576 w 1910686"/>
              <a:gd name="connsiteY8" fmla="*/ 163773 h 3268639"/>
              <a:gd name="connsiteX9" fmla="*/ 143301 w 1910686"/>
              <a:gd name="connsiteY9" fmla="*/ 0 h 3268639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143301 w 1910686"/>
              <a:gd name="connsiteY0" fmla="*/ 27296 h 3261815"/>
              <a:gd name="connsiteX1" fmla="*/ 0 w 1910686"/>
              <a:gd name="connsiteY1" fmla="*/ 1699146 h 3261815"/>
              <a:gd name="connsiteX2" fmla="*/ 436728 w 1910686"/>
              <a:gd name="connsiteY2" fmla="*/ 3261815 h 3261815"/>
              <a:gd name="connsiteX3" fmla="*/ 928047 w 1910686"/>
              <a:gd name="connsiteY3" fmla="*/ 1937982 h 3261815"/>
              <a:gd name="connsiteX4" fmla="*/ 1364776 w 1910686"/>
              <a:gd name="connsiteY4" fmla="*/ 3261815 h 3261815"/>
              <a:gd name="connsiteX5" fmla="*/ 1910686 w 1910686"/>
              <a:gd name="connsiteY5" fmla="*/ 1719618 h 3261815"/>
              <a:gd name="connsiteX6" fmla="*/ 1603612 w 1910686"/>
              <a:gd name="connsiteY6" fmla="*/ 0 h 3261815"/>
              <a:gd name="connsiteX7" fmla="*/ 1521725 w 1910686"/>
              <a:gd name="connsiteY7" fmla="*/ 13648 h 3261815"/>
              <a:gd name="connsiteX8" fmla="*/ 907576 w 1910686"/>
              <a:gd name="connsiteY8" fmla="*/ 156949 h 3261815"/>
              <a:gd name="connsiteX9" fmla="*/ 143301 w 1910686"/>
              <a:gd name="connsiteY9" fmla="*/ 27296 h 3261815"/>
              <a:gd name="connsiteX0" fmla="*/ 326627 w 2094012"/>
              <a:gd name="connsiteY0" fmla="*/ 27296 h 3261815"/>
              <a:gd name="connsiteX1" fmla="*/ 183326 w 2094012"/>
              <a:gd name="connsiteY1" fmla="*/ 1699146 h 3261815"/>
              <a:gd name="connsiteX2" fmla="*/ 620054 w 2094012"/>
              <a:gd name="connsiteY2" fmla="*/ 3261815 h 3261815"/>
              <a:gd name="connsiteX3" fmla="*/ 1111373 w 2094012"/>
              <a:gd name="connsiteY3" fmla="*/ 1937982 h 3261815"/>
              <a:gd name="connsiteX4" fmla="*/ 1548102 w 2094012"/>
              <a:gd name="connsiteY4" fmla="*/ 3261815 h 3261815"/>
              <a:gd name="connsiteX5" fmla="*/ 2094012 w 2094012"/>
              <a:gd name="connsiteY5" fmla="*/ 1719618 h 3261815"/>
              <a:gd name="connsiteX6" fmla="*/ 1786938 w 2094012"/>
              <a:gd name="connsiteY6" fmla="*/ 0 h 3261815"/>
              <a:gd name="connsiteX7" fmla="*/ 1705051 w 2094012"/>
              <a:gd name="connsiteY7" fmla="*/ 13648 h 3261815"/>
              <a:gd name="connsiteX8" fmla="*/ 1090902 w 2094012"/>
              <a:gd name="connsiteY8" fmla="*/ 156949 h 3261815"/>
              <a:gd name="connsiteX9" fmla="*/ 326627 w 2094012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402442 w 2169827"/>
              <a:gd name="connsiteY0" fmla="*/ 27296 h 3261815"/>
              <a:gd name="connsiteX1" fmla="*/ 259141 w 2169827"/>
              <a:gd name="connsiteY1" fmla="*/ 1699146 h 3261815"/>
              <a:gd name="connsiteX2" fmla="*/ 695869 w 2169827"/>
              <a:gd name="connsiteY2" fmla="*/ 3261815 h 3261815"/>
              <a:gd name="connsiteX3" fmla="*/ 1187188 w 2169827"/>
              <a:gd name="connsiteY3" fmla="*/ 1937982 h 3261815"/>
              <a:gd name="connsiteX4" fmla="*/ 1623917 w 2169827"/>
              <a:gd name="connsiteY4" fmla="*/ 3261815 h 3261815"/>
              <a:gd name="connsiteX5" fmla="*/ 2169827 w 2169827"/>
              <a:gd name="connsiteY5" fmla="*/ 1719618 h 3261815"/>
              <a:gd name="connsiteX6" fmla="*/ 1862753 w 2169827"/>
              <a:gd name="connsiteY6" fmla="*/ 0 h 3261815"/>
              <a:gd name="connsiteX7" fmla="*/ 1780866 w 2169827"/>
              <a:gd name="connsiteY7" fmla="*/ 13648 h 3261815"/>
              <a:gd name="connsiteX8" fmla="*/ 1166717 w 2169827"/>
              <a:gd name="connsiteY8" fmla="*/ 156949 h 3261815"/>
              <a:gd name="connsiteX9" fmla="*/ 402442 w 2169827"/>
              <a:gd name="connsiteY9" fmla="*/ 27296 h 3261815"/>
              <a:gd name="connsiteX0" fmla="*/ 377501 w 2144886"/>
              <a:gd name="connsiteY0" fmla="*/ 27296 h 3261815"/>
              <a:gd name="connsiteX1" fmla="*/ 295615 w 2144886"/>
              <a:gd name="connsiteY1" fmla="*/ 1774209 h 3261815"/>
              <a:gd name="connsiteX2" fmla="*/ 670928 w 2144886"/>
              <a:gd name="connsiteY2" fmla="*/ 3261815 h 3261815"/>
              <a:gd name="connsiteX3" fmla="*/ 1162247 w 2144886"/>
              <a:gd name="connsiteY3" fmla="*/ 1937982 h 3261815"/>
              <a:gd name="connsiteX4" fmla="*/ 1598976 w 2144886"/>
              <a:gd name="connsiteY4" fmla="*/ 3261815 h 3261815"/>
              <a:gd name="connsiteX5" fmla="*/ 2144886 w 2144886"/>
              <a:gd name="connsiteY5" fmla="*/ 1719618 h 3261815"/>
              <a:gd name="connsiteX6" fmla="*/ 1837812 w 2144886"/>
              <a:gd name="connsiteY6" fmla="*/ 0 h 3261815"/>
              <a:gd name="connsiteX7" fmla="*/ 1755925 w 2144886"/>
              <a:gd name="connsiteY7" fmla="*/ 13648 h 3261815"/>
              <a:gd name="connsiteX8" fmla="*/ 1141776 w 2144886"/>
              <a:gd name="connsiteY8" fmla="*/ 156949 h 3261815"/>
              <a:gd name="connsiteX9" fmla="*/ 377501 w 2144886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08239 w 2175624"/>
              <a:gd name="connsiteY0" fmla="*/ 27296 h 3261815"/>
              <a:gd name="connsiteX1" fmla="*/ 326353 w 2175624"/>
              <a:gd name="connsiteY1" fmla="*/ 1774209 h 3261815"/>
              <a:gd name="connsiteX2" fmla="*/ 701666 w 2175624"/>
              <a:gd name="connsiteY2" fmla="*/ 3261815 h 3261815"/>
              <a:gd name="connsiteX3" fmla="*/ 1192985 w 2175624"/>
              <a:gd name="connsiteY3" fmla="*/ 1937982 h 3261815"/>
              <a:gd name="connsiteX4" fmla="*/ 1629714 w 2175624"/>
              <a:gd name="connsiteY4" fmla="*/ 3261815 h 3261815"/>
              <a:gd name="connsiteX5" fmla="*/ 2175624 w 2175624"/>
              <a:gd name="connsiteY5" fmla="*/ 1719618 h 3261815"/>
              <a:gd name="connsiteX6" fmla="*/ 1868550 w 2175624"/>
              <a:gd name="connsiteY6" fmla="*/ 0 h 3261815"/>
              <a:gd name="connsiteX7" fmla="*/ 1786663 w 2175624"/>
              <a:gd name="connsiteY7" fmla="*/ 13648 h 3261815"/>
              <a:gd name="connsiteX8" fmla="*/ 1172514 w 2175624"/>
              <a:gd name="connsiteY8" fmla="*/ 156949 h 3261815"/>
              <a:gd name="connsiteX9" fmla="*/ 408239 w 2175624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195900 w 2178539"/>
              <a:gd name="connsiteY3" fmla="*/ 1937982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32629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680396 w 2178539"/>
              <a:gd name="connsiteY4" fmla="*/ 3261815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78539"/>
              <a:gd name="connsiteY0" fmla="*/ 27296 h 3261815"/>
              <a:gd name="connsiteX1" fmla="*/ 322444 w 2178539"/>
              <a:gd name="connsiteY1" fmla="*/ 1801504 h 3261815"/>
              <a:gd name="connsiteX2" fmla="*/ 704581 w 2178539"/>
              <a:gd name="connsiteY2" fmla="*/ 3261815 h 3261815"/>
              <a:gd name="connsiteX3" fmla="*/ 1216372 w 2178539"/>
              <a:gd name="connsiteY3" fmla="*/ 1951629 h 3261815"/>
              <a:gd name="connsiteX4" fmla="*/ 1707692 w 2178539"/>
              <a:gd name="connsiteY4" fmla="*/ 3254991 h 3261815"/>
              <a:gd name="connsiteX5" fmla="*/ 2178539 w 2178539"/>
              <a:gd name="connsiteY5" fmla="*/ 1719618 h 3261815"/>
              <a:gd name="connsiteX6" fmla="*/ 1871465 w 2178539"/>
              <a:gd name="connsiteY6" fmla="*/ 0 h 3261815"/>
              <a:gd name="connsiteX7" fmla="*/ 1789578 w 2178539"/>
              <a:gd name="connsiteY7" fmla="*/ 13648 h 3261815"/>
              <a:gd name="connsiteX8" fmla="*/ 1175429 w 2178539"/>
              <a:gd name="connsiteY8" fmla="*/ 156949 h 3261815"/>
              <a:gd name="connsiteX9" fmla="*/ 411154 w 2178539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144420"/>
              <a:gd name="connsiteY0" fmla="*/ 27296 h 3261815"/>
              <a:gd name="connsiteX1" fmla="*/ 322444 w 2144420"/>
              <a:gd name="connsiteY1" fmla="*/ 1801504 h 3261815"/>
              <a:gd name="connsiteX2" fmla="*/ 704581 w 2144420"/>
              <a:gd name="connsiteY2" fmla="*/ 3261815 h 3261815"/>
              <a:gd name="connsiteX3" fmla="*/ 1216372 w 2144420"/>
              <a:gd name="connsiteY3" fmla="*/ 1951629 h 3261815"/>
              <a:gd name="connsiteX4" fmla="*/ 1707692 w 2144420"/>
              <a:gd name="connsiteY4" fmla="*/ 3254991 h 3261815"/>
              <a:gd name="connsiteX5" fmla="*/ 2144420 w 2144420"/>
              <a:gd name="connsiteY5" fmla="*/ 1753737 h 3261815"/>
              <a:gd name="connsiteX6" fmla="*/ 1871465 w 2144420"/>
              <a:gd name="connsiteY6" fmla="*/ 0 h 3261815"/>
              <a:gd name="connsiteX7" fmla="*/ 1789578 w 2144420"/>
              <a:gd name="connsiteY7" fmla="*/ 13648 h 3261815"/>
              <a:gd name="connsiteX8" fmla="*/ 1175429 w 2144420"/>
              <a:gd name="connsiteY8" fmla="*/ 156949 h 3261815"/>
              <a:gd name="connsiteX9" fmla="*/ 411154 w 2144420"/>
              <a:gd name="connsiteY9" fmla="*/ 27296 h 3261815"/>
              <a:gd name="connsiteX0" fmla="*/ 411154 w 2205171"/>
              <a:gd name="connsiteY0" fmla="*/ 27296 h 3261815"/>
              <a:gd name="connsiteX1" fmla="*/ 322444 w 2205171"/>
              <a:gd name="connsiteY1" fmla="*/ 1801504 h 3261815"/>
              <a:gd name="connsiteX2" fmla="*/ 704581 w 2205171"/>
              <a:gd name="connsiteY2" fmla="*/ 3261815 h 3261815"/>
              <a:gd name="connsiteX3" fmla="*/ 1216372 w 2205171"/>
              <a:gd name="connsiteY3" fmla="*/ 1951629 h 3261815"/>
              <a:gd name="connsiteX4" fmla="*/ 1707692 w 2205171"/>
              <a:gd name="connsiteY4" fmla="*/ 3254991 h 3261815"/>
              <a:gd name="connsiteX5" fmla="*/ 2144420 w 2205171"/>
              <a:gd name="connsiteY5" fmla="*/ 1753737 h 3261815"/>
              <a:gd name="connsiteX6" fmla="*/ 1871465 w 2205171"/>
              <a:gd name="connsiteY6" fmla="*/ 0 h 3261815"/>
              <a:gd name="connsiteX7" fmla="*/ 1789578 w 2205171"/>
              <a:gd name="connsiteY7" fmla="*/ 13648 h 3261815"/>
              <a:gd name="connsiteX8" fmla="*/ 1175429 w 2205171"/>
              <a:gd name="connsiteY8" fmla="*/ 156949 h 3261815"/>
              <a:gd name="connsiteX9" fmla="*/ 411154 w 2205171"/>
              <a:gd name="connsiteY9" fmla="*/ 27296 h 3261815"/>
              <a:gd name="connsiteX0" fmla="*/ 411154 w 2145061"/>
              <a:gd name="connsiteY0" fmla="*/ 23869 h 3258388"/>
              <a:gd name="connsiteX1" fmla="*/ 322444 w 2145061"/>
              <a:gd name="connsiteY1" fmla="*/ 1798077 h 3258388"/>
              <a:gd name="connsiteX2" fmla="*/ 704581 w 2145061"/>
              <a:gd name="connsiteY2" fmla="*/ 3258388 h 3258388"/>
              <a:gd name="connsiteX3" fmla="*/ 1216372 w 2145061"/>
              <a:gd name="connsiteY3" fmla="*/ 1948202 h 3258388"/>
              <a:gd name="connsiteX4" fmla="*/ 1707692 w 2145061"/>
              <a:gd name="connsiteY4" fmla="*/ 3251564 h 3258388"/>
              <a:gd name="connsiteX5" fmla="*/ 2144420 w 2145061"/>
              <a:gd name="connsiteY5" fmla="*/ 1750310 h 3258388"/>
              <a:gd name="connsiteX6" fmla="*/ 1789578 w 2145061"/>
              <a:gd name="connsiteY6" fmla="*/ 10221 h 3258388"/>
              <a:gd name="connsiteX7" fmla="*/ 1175429 w 2145061"/>
              <a:gd name="connsiteY7" fmla="*/ 153522 h 3258388"/>
              <a:gd name="connsiteX8" fmla="*/ 411154 w 2145061"/>
              <a:gd name="connsiteY8" fmla="*/ 23869 h 3258388"/>
              <a:gd name="connsiteX0" fmla="*/ 411154 w 2146076"/>
              <a:gd name="connsiteY0" fmla="*/ 23869 h 3258388"/>
              <a:gd name="connsiteX1" fmla="*/ 322444 w 2146076"/>
              <a:gd name="connsiteY1" fmla="*/ 1798077 h 3258388"/>
              <a:gd name="connsiteX2" fmla="*/ 704581 w 2146076"/>
              <a:gd name="connsiteY2" fmla="*/ 3258388 h 3258388"/>
              <a:gd name="connsiteX3" fmla="*/ 1216372 w 2146076"/>
              <a:gd name="connsiteY3" fmla="*/ 1948202 h 3258388"/>
              <a:gd name="connsiteX4" fmla="*/ 1707692 w 2146076"/>
              <a:gd name="connsiteY4" fmla="*/ 3251564 h 3258388"/>
              <a:gd name="connsiteX5" fmla="*/ 2144420 w 2146076"/>
              <a:gd name="connsiteY5" fmla="*/ 1750310 h 3258388"/>
              <a:gd name="connsiteX6" fmla="*/ 1926056 w 2146076"/>
              <a:gd name="connsiteY6" fmla="*/ 17045 h 3258388"/>
              <a:gd name="connsiteX7" fmla="*/ 1175429 w 2146076"/>
              <a:gd name="connsiteY7" fmla="*/ 153522 h 3258388"/>
              <a:gd name="connsiteX8" fmla="*/ 411154 w 2146076"/>
              <a:gd name="connsiteY8" fmla="*/ 23869 h 3258388"/>
              <a:gd name="connsiteX0" fmla="*/ 411154 w 2374416"/>
              <a:gd name="connsiteY0" fmla="*/ 23869 h 3258388"/>
              <a:gd name="connsiteX1" fmla="*/ 322444 w 2374416"/>
              <a:gd name="connsiteY1" fmla="*/ 1798077 h 3258388"/>
              <a:gd name="connsiteX2" fmla="*/ 704581 w 2374416"/>
              <a:gd name="connsiteY2" fmla="*/ 3258388 h 3258388"/>
              <a:gd name="connsiteX3" fmla="*/ 1216372 w 2374416"/>
              <a:gd name="connsiteY3" fmla="*/ 1948202 h 3258388"/>
              <a:gd name="connsiteX4" fmla="*/ 1707692 w 2374416"/>
              <a:gd name="connsiteY4" fmla="*/ 3251564 h 3258388"/>
              <a:gd name="connsiteX5" fmla="*/ 2144420 w 2374416"/>
              <a:gd name="connsiteY5" fmla="*/ 1750310 h 3258388"/>
              <a:gd name="connsiteX6" fmla="*/ 1926056 w 2374416"/>
              <a:gd name="connsiteY6" fmla="*/ 17045 h 3258388"/>
              <a:gd name="connsiteX7" fmla="*/ 1175429 w 2374416"/>
              <a:gd name="connsiteY7" fmla="*/ 153522 h 3258388"/>
              <a:gd name="connsiteX8" fmla="*/ 411154 w 2374416"/>
              <a:gd name="connsiteY8" fmla="*/ 23869 h 3258388"/>
              <a:gd name="connsiteX0" fmla="*/ 411154 w 2441693"/>
              <a:gd name="connsiteY0" fmla="*/ 23869 h 3258388"/>
              <a:gd name="connsiteX1" fmla="*/ 322444 w 2441693"/>
              <a:gd name="connsiteY1" fmla="*/ 1798077 h 3258388"/>
              <a:gd name="connsiteX2" fmla="*/ 704581 w 2441693"/>
              <a:gd name="connsiteY2" fmla="*/ 3258388 h 3258388"/>
              <a:gd name="connsiteX3" fmla="*/ 1216372 w 2441693"/>
              <a:gd name="connsiteY3" fmla="*/ 1948202 h 3258388"/>
              <a:gd name="connsiteX4" fmla="*/ 1707692 w 2441693"/>
              <a:gd name="connsiteY4" fmla="*/ 3251564 h 3258388"/>
              <a:gd name="connsiteX5" fmla="*/ 2144420 w 2441693"/>
              <a:gd name="connsiteY5" fmla="*/ 1750310 h 3258388"/>
              <a:gd name="connsiteX6" fmla="*/ 1926056 w 2441693"/>
              <a:gd name="connsiteY6" fmla="*/ 17045 h 3258388"/>
              <a:gd name="connsiteX7" fmla="*/ 1175429 w 2441693"/>
              <a:gd name="connsiteY7" fmla="*/ 153522 h 3258388"/>
              <a:gd name="connsiteX8" fmla="*/ 411154 w 2441693"/>
              <a:gd name="connsiteY8" fmla="*/ 23869 h 3258388"/>
              <a:gd name="connsiteX0" fmla="*/ 411154 w 2377348"/>
              <a:gd name="connsiteY0" fmla="*/ 23869 h 3258388"/>
              <a:gd name="connsiteX1" fmla="*/ 322444 w 2377348"/>
              <a:gd name="connsiteY1" fmla="*/ 1798077 h 3258388"/>
              <a:gd name="connsiteX2" fmla="*/ 704581 w 2377348"/>
              <a:gd name="connsiteY2" fmla="*/ 3258388 h 3258388"/>
              <a:gd name="connsiteX3" fmla="*/ 1216372 w 2377348"/>
              <a:gd name="connsiteY3" fmla="*/ 1948202 h 3258388"/>
              <a:gd name="connsiteX4" fmla="*/ 1707692 w 2377348"/>
              <a:gd name="connsiteY4" fmla="*/ 3251564 h 3258388"/>
              <a:gd name="connsiteX5" fmla="*/ 2144420 w 2377348"/>
              <a:gd name="connsiteY5" fmla="*/ 1750310 h 3258388"/>
              <a:gd name="connsiteX6" fmla="*/ 1926056 w 2377348"/>
              <a:gd name="connsiteY6" fmla="*/ 17045 h 3258388"/>
              <a:gd name="connsiteX7" fmla="*/ 1175429 w 2377348"/>
              <a:gd name="connsiteY7" fmla="*/ 153522 h 3258388"/>
              <a:gd name="connsiteX8" fmla="*/ 411154 w 2377348"/>
              <a:gd name="connsiteY8" fmla="*/ 23869 h 3258388"/>
              <a:gd name="connsiteX0" fmla="*/ 411154 w 2424220"/>
              <a:gd name="connsiteY0" fmla="*/ 23869 h 3258388"/>
              <a:gd name="connsiteX1" fmla="*/ 322444 w 2424220"/>
              <a:gd name="connsiteY1" fmla="*/ 1798077 h 3258388"/>
              <a:gd name="connsiteX2" fmla="*/ 704581 w 2424220"/>
              <a:gd name="connsiteY2" fmla="*/ 3258388 h 3258388"/>
              <a:gd name="connsiteX3" fmla="*/ 1216372 w 2424220"/>
              <a:gd name="connsiteY3" fmla="*/ 1948202 h 3258388"/>
              <a:gd name="connsiteX4" fmla="*/ 1707692 w 2424220"/>
              <a:gd name="connsiteY4" fmla="*/ 3251564 h 3258388"/>
              <a:gd name="connsiteX5" fmla="*/ 2144420 w 2424220"/>
              <a:gd name="connsiteY5" fmla="*/ 1750310 h 3258388"/>
              <a:gd name="connsiteX6" fmla="*/ 1926056 w 2424220"/>
              <a:gd name="connsiteY6" fmla="*/ 17045 h 3258388"/>
              <a:gd name="connsiteX7" fmla="*/ 1175429 w 2424220"/>
              <a:gd name="connsiteY7" fmla="*/ 153522 h 3258388"/>
              <a:gd name="connsiteX8" fmla="*/ 411154 w 2424220"/>
              <a:gd name="connsiteY8" fmla="*/ 23869 h 3258388"/>
              <a:gd name="connsiteX0" fmla="*/ 411154 w 2449010"/>
              <a:gd name="connsiteY0" fmla="*/ 23869 h 3258388"/>
              <a:gd name="connsiteX1" fmla="*/ 322444 w 2449010"/>
              <a:gd name="connsiteY1" fmla="*/ 1798077 h 3258388"/>
              <a:gd name="connsiteX2" fmla="*/ 704581 w 2449010"/>
              <a:gd name="connsiteY2" fmla="*/ 3258388 h 3258388"/>
              <a:gd name="connsiteX3" fmla="*/ 1216372 w 2449010"/>
              <a:gd name="connsiteY3" fmla="*/ 1948202 h 3258388"/>
              <a:gd name="connsiteX4" fmla="*/ 1707692 w 2449010"/>
              <a:gd name="connsiteY4" fmla="*/ 3251564 h 3258388"/>
              <a:gd name="connsiteX5" fmla="*/ 2144420 w 2449010"/>
              <a:gd name="connsiteY5" fmla="*/ 1750310 h 3258388"/>
              <a:gd name="connsiteX6" fmla="*/ 1926056 w 2449010"/>
              <a:gd name="connsiteY6" fmla="*/ 17045 h 3258388"/>
              <a:gd name="connsiteX7" fmla="*/ 1175429 w 2449010"/>
              <a:gd name="connsiteY7" fmla="*/ 153522 h 3258388"/>
              <a:gd name="connsiteX8" fmla="*/ 411154 w 2449010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  <a:gd name="connsiteX0" fmla="*/ 411154 w 2433593"/>
              <a:gd name="connsiteY0" fmla="*/ 23869 h 3258388"/>
              <a:gd name="connsiteX1" fmla="*/ 322444 w 2433593"/>
              <a:gd name="connsiteY1" fmla="*/ 1798077 h 3258388"/>
              <a:gd name="connsiteX2" fmla="*/ 704581 w 2433593"/>
              <a:gd name="connsiteY2" fmla="*/ 3258388 h 3258388"/>
              <a:gd name="connsiteX3" fmla="*/ 1216372 w 2433593"/>
              <a:gd name="connsiteY3" fmla="*/ 1948202 h 3258388"/>
              <a:gd name="connsiteX4" fmla="*/ 1707692 w 2433593"/>
              <a:gd name="connsiteY4" fmla="*/ 3251564 h 3258388"/>
              <a:gd name="connsiteX5" fmla="*/ 2144420 w 2433593"/>
              <a:gd name="connsiteY5" fmla="*/ 1750310 h 3258388"/>
              <a:gd name="connsiteX6" fmla="*/ 1926056 w 2433593"/>
              <a:gd name="connsiteY6" fmla="*/ 17045 h 3258388"/>
              <a:gd name="connsiteX7" fmla="*/ 1175429 w 2433593"/>
              <a:gd name="connsiteY7" fmla="*/ 153522 h 3258388"/>
              <a:gd name="connsiteX8" fmla="*/ 411154 w 2433593"/>
              <a:gd name="connsiteY8" fmla="*/ 23869 h 325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3593" h="3258388">
                <a:moveTo>
                  <a:pt x="411154" y="23869"/>
                </a:moveTo>
                <a:cubicBezTo>
                  <a:pt x="-257586" y="355964"/>
                  <a:pt x="22194" y="1036078"/>
                  <a:pt x="322444" y="1798077"/>
                </a:cubicBezTo>
                <a:cubicBezTo>
                  <a:pt x="338366" y="2660163"/>
                  <a:pt x="545357" y="3249289"/>
                  <a:pt x="704581" y="3258388"/>
                </a:cubicBezTo>
                <a:cubicBezTo>
                  <a:pt x="1018479" y="3247015"/>
                  <a:pt x="779644" y="1925457"/>
                  <a:pt x="1216372" y="1948202"/>
                </a:cubicBezTo>
                <a:cubicBezTo>
                  <a:pt x="1580313" y="1945929"/>
                  <a:pt x="1473406" y="3281133"/>
                  <a:pt x="1707692" y="3251564"/>
                </a:cubicBezTo>
                <a:cubicBezTo>
                  <a:pt x="2048886" y="3121910"/>
                  <a:pt x="2001118" y="2180214"/>
                  <a:pt x="2144420" y="1750310"/>
                </a:cubicBezTo>
                <a:cubicBezTo>
                  <a:pt x="2451495" y="1080432"/>
                  <a:pt x="2681232" y="64812"/>
                  <a:pt x="1926056" y="17045"/>
                </a:cubicBezTo>
                <a:lnTo>
                  <a:pt x="1175429" y="153522"/>
                </a:lnTo>
                <a:cubicBezTo>
                  <a:pt x="920671" y="110304"/>
                  <a:pt x="679560" y="-62566"/>
                  <a:pt x="411154" y="23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85" name="Group 102">
            <a:extLst>
              <a:ext uri="{FF2B5EF4-FFF2-40B4-BE49-F238E27FC236}">
                <a16:creationId xmlns:a16="http://schemas.microsoft.com/office/drawing/2014/main" id="{1A363F3C-6E8F-43EC-8706-B5052F86A7C2}"/>
              </a:ext>
            </a:extLst>
          </p:cNvPr>
          <p:cNvGrpSpPr>
            <a:grpSpLocks noChangeAspect="1"/>
          </p:cNvGrpSpPr>
          <p:nvPr/>
        </p:nvGrpSpPr>
        <p:grpSpPr>
          <a:xfrm>
            <a:off x="6612876" y="2045497"/>
            <a:ext cx="221332" cy="360000"/>
            <a:chOff x="2071598" y="2060848"/>
            <a:chExt cx="1917605" cy="3137144"/>
          </a:xfrm>
          <a:solidFill>
            <a:schemeClr val="accent4"/>
          </a:solidFill>
        </p:grpSpPr>
        <p:sp>
          <p:nvSpPr>
            <p:cNvPr id="86" name="Freeform 103">
              <a:extLst>
                <a:ext uri="{FF2B5EF4-FFF2-40B4-BE49-F238E27FC236}">
                  <a16:creationId xmlns:a16="http://schemas.microsoft.com/office/drawing/2014/main" id="{A90E312C-B08D-4E16-A309-9A98A0803DC6}"/>
                </a:ext>
              </a:extLst>
            </p:cNvPr>
            <p:cNvSpPr/>
            <p:nvPr/>
          </p:nvSpPr>
          <p:spPr>
            <a:xfrm>
              <a:off x="2483768" y="206084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7" name="Freeform 104">
              <a:extLst>
                <a:ext uri="{FF2B5EF4-FFF2-40B4-BE49-F238E27FC236}">
                  <a16:creationId xmlns:a16="http://schemas.microsoft.com/office/drawing/2014/main" id="{B4B18430-79EE-46B7-B7BC-C10FEA8942D2}"/>
                </a:ext>
              </a:extLst>
            </p:cNvPr>
            <p:cNvSpPr/>
            <p:nvPr/>
          </p:nvSpPr>
          <p:spPr>
            <a:xfrm rot="21253755">
              <a:off x="2170737" y="2710023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8" name="Freeform 105">
              <a:extLst>
                <a:ext uri="{FF2B5EF4-FFF2-40B4-BE49-F238E27FC236}">
                  <a16:creationId xmlns:a16="http://schemas.microsoft.com/office/drawing/2014/main" id="{91773580-C319-4EE1-8A6D-18C464E360B6}"/>
                </a:ext>
              </a:extLst>
            </p:cNvPr>
            <p:cNvSpPr/>
            <p:nvPr/>
          </p:nvSpPr>
          <p:spPr>
            <a:xfrm rot="20634645">
              <a:off x="2071598" y="3466865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9" name="Freeform 106">
              <a:extLst>
                <a:ext uri="{FF2B5EF4-FFF2-40B4-BE49-F238E27FC236}">
                  <a16:creationId xmlns:a16="http://schemas.microsoft.com/office/drawing/2014/main" id="{E7EEE59E-32ED-4D95-A0E9-FD8D902FC055}"/>
                </a:ext>
              </a:extLst>
            </p:cNvPr>
            <p:cNvSpPr/>
            <p:nvPr/>
          </p:nvSpPr>
          <p:spPr>
            <a:xfrm rot="19632933">
              <a:off x="2257651" y="4182238"/>
              <a:ext cx="1505435" cy="1015754"/>
            </a:xfrm>
            <a:custGeom>
              <a:avLst/>
              <a:gdLst>
                <a:gd name="connsiteX0" fmla="*/ 812042 w 1535373"/>
                <a:gd name="connsiteY0" fmla="*/ 211541 h 921224"/>
                <a:gd name="connsiteX1" fmla="*/ 184245 w 1535373"/>
                <a:gd name="connsiteY1" fmla="*/ 0 h 921224"/>
                <a:gd name="connsiteX2" fmla="*/ 143301 w 1535373"/>
                <a:gd name="connsiteY2" fmla="*/ 293427 h 921224"/>
                <a:gd name="connsiteX3" fmla="*/ 0 w 1535373"/>
                <a:gd name="connsiteY3" fmla="*/ 477672 h 921224"/>
                <a:gd name="connsiteX4" fmla="*/ 600501 w 1535373"/>
                <a:gd name="connsiteY4" fmla="*/ 764275 h 921224"/>
                <a:gd name="connsiteX5" fmla="*/ 709684 w 1535373"/>
                <a:gd name="connsiteY5" fmla="*/ 655093 h 921224"/>
                <a:gd name="connsiteX6" fmla="*/ 887104 w 1535373"/>
                <a:gd name="connsiteY6" fmla="*/ 702860 h 921224"/>
                <a:gd name="connsiteX7" fmla="*/ 1201003 w 1535373"/>
                <a:gd name="connsiteY7" fmla="*/ 921224 h 921224"/>
                <a:gd name="connsiteX8" fmla="*/ 1535373 w 1535373"/>
                <a:gd name="connsiteY8" fmla="*/ 825690 h 921224"/>
                <a:gd name="connsiteX9" fmla="*/ 1201003 w 1535373"/>
                <a:gd name="connsiteY9" fmla="*/ 689212 h 921224"/>
                <a:gd name="connsiteX10" fmla="*/ 1262418 w 1535373"/>
                <a:gd name="connsiteY10" fmla="*/ 457200 h 921224"/>
                <a:gd name="connsiteX11" fmla="*/ 996287 w 1535373"/>
                <a:gd name="connsiteY11" fmla="*/ 348018 h 921224"/>
                <a:gd name="connsiteX12" fmla="*/ 921224 w 1535373"/>
                <a:gd name="connsiteY12" fmla="*/ 457200 h 921224"/>
                <a:gd name="connsiteX13" fmla="*/ 777922 w 1535373"/>
                <a:gd name="connsiteY13" fmla="*/ 395785 h 921224"/>
                <a:gd name="connsiteX14" fmla="*/ 812042 w 1535373"/>
                <a:gd name="connsiteY14" fmla="*/ 211541 h 921224"/>
                <a:gd name="connsiteX0" fmla="*/ 812042 w 1535373"/>
                <a:gd name="connsiteY0" fmla="*/ 191663 h 901346"/>
                <a:gd name="connsiteX1" fmla="*/ 208099 w 1535373"/>
                <a:gd name="connsiteY1" fmla="*/ 0 h 901346"/>
                <a:gd name="connsiteX2" fmla="*/ 143301 w 1535373"/>
                <a:gd name="connsiteY2" fmla="*/ 273549 h 901346"/>
                <a:gd name="connsiteX3" fmla="*/ 0 w 1535373"/>
                <a:gd name="connsiteY3" fmla="*/ 457794 h 901346"/>
                <a:gd name="connsiteX4" fmla="*/ 600501 w 1535373"/>
                <a:gd name="connsiteY4" fmla="*/ 744397 h 901346"/>
                <a:gd name="connsiteX5" fmla="*/ 709684 w 1535373"/>
                <a:gd name="connsiteY5" fmla="*/ 635215 h 901346"/>
                <a:gd name="connsiteX6" fmla="*/ 887104 w 1535373"/>
                <a:gd name="connsiteY6" fmla="*/ 682982 h 901346"/>
                <a:gd name="connsiteX7" fmla="*/ 1201003 w 1535373"/>
                <a:gd name="connsiteY7" fmla="*/ 901346 h 901346"/>
                <a:gd name="connsiteX8" fmla="*/ 1535373 w 1535373"/>
                <a:gd name="connsiteY8" fmla="*/ 805812 h 901346"/>
                <a:gd name="connsiteX9" fmla="*/ 1201003 w 1535373"/>
                <a:gd name="connsiteY9" fmla="*/ 669334 h 901346"/>
                <a:gd name="connsiteX10" fmla="*/ 1262418 w 1535373"/>
                <a:gd name="connsiteY10" fmla="*/ 437322 h 901346"/>
                <a:gd name="connsiteX11" fmla="*/ 996287 w 1535373"/>
                <a:gd name="connsiteY11" fmla="*/ 328140 h 901346"/>
                <a:gd name="connsiteX12" fmla="*/ 921224 w 1535373"/>
                <a:gd name="connsiteY12" fmla="*/ 437322 h 901346"/>
                <a:gd name="connsiteX13" fmla="*/ 777922 w 1535373"/>
                <a:gd name="connsiteY13" fmla="*/ 375907 h 901346"/>
                <a:gd name="connsiteX14" fmla="*/ 812042 w 1535373"/>
                <a:gd name="connsiteY14" fmla="*/ 191663 h 901346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43301 w 1535373"/>
                <a:gd name="connsiteY2" fmla="*/ 286235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812042 w 1535373"/>
                <a:gd name="connsiteY0" fmla="*/ 204349 h 914032"/>
                <a:gd name="connsiteX1" fmla="*/ 208099 w 1535373"/>
                <a:gd name="connsiteY1" fmla="*/ 12686 h 914032"/>
                <a:gd name="connsiteX2" fmla="*/ 159203 w 1535373"/>
                <a:gd name="connsiteY2" fmla="*/ 306113 h 914032"/>
                <a:gd name="connsiteX3" fmla="*/ 0 w 1535373"/>
                <a:gd name="connsiteY3" fmla="*/ 470480 h 914032"/>
                <a:gd name="connsiteX4" fmla="*/ 600501 w 1535373"/>
                <a:gd name="connsiteY4" fmla="*/ 757083 h 914032"/>
                <a:gd name="connsiteX5" fmla="*/ 709684 w 1535373"/>
                <a:gd name="connsiteY5" fmla="*/ 647901 h 914032"/>
                <a:gd name="connsiteX6" fmla="*/ 887104 w 1535373"/>
                <a:gd name="connsiteY6" fmla="*/ 695668 h 914032"/>
                <a:gd name="connsiteX7" fmla="*/ 1201003 w 1535373"/>
                <a:gd name="connsiteY7" fmla="*/ 914032 h 914032"/>
                <a:gd name="connsiteX8" fmla="*/ 1535373 w 1535373"/>
                <a:gd name="connsiteY8" fmla="*/ 818498 h 914032"/>
                <a:gd name="connsiteX9" fmla="*/ 1201003 w 1535373"/>
                <a:gd name="connsiteY9" fmla="*/ 682020 h 914032"/>
                <a:gd name="connsiteX10" fmla="*/ 1262418 w 1535373"/>
                <a:gd name="connsiteY10" fmla="*/ 450008 h 914032"/>
                <a:gd name="connsiteX11" fmla="*/ 996287 w 1535373"/>
                <a:gd name="connsiteY11" fmla="*/ 340826 h 914032"/>
                <a:gd name="connsiteX12" fmla="*/ 921224 w 1535373"/>
                <a:gd name="connsiteY12" fmla="*/ 450008 h 914032"/>
                <a:gd name="connsiteX13" fmla="*/ 777922 w 1535373"/>
                <a:gd name="connsiteY13" fmla="*/ 388593 h 914032"/>
                <a:gd name="connsiteX14" fmla="*/ 812042 w 1535373"/>
                <a:gd name="connsiteY14" fmla="*/ 204349 h 914032"/>
                <a:gd name="connsiteX0" fmla="*/ 788188 w 1511519"/>
                <a:gd name="connsiteY0" fmla="*/ 204349 h 914032"/>
                <a:gd name="connsiteX1" fmla="*/ 184245 w 1511519"/>
                <a:gd name="connsiteY1" fmla="*/ 12686 h 914032"/>
                <a:gd name="connsiteX2" fmla="*/ 135349 w 1511519"/>
                <a:gd name="connsiteY2" fmla="*/ 306113 h 914032"/>
                <a:gd name="connsiteX3" fmla="*/ 0 w 1511519"/>
                <a:gd name="connsiteY3" fmla="*/ 518188 h 914032"/>
                <a:gd name="connsiteX4" fmla="*/ 576647 w 1511519"/>
                <a:gd name="connsiteY4" fmla="*/ 757083 h 914032"/>
                <a:gd name="connsiteX5" fmla="*/ 685830 w 1511519"/>
                <a:gd name="connsiteY5" fmla="*/ 647901 h 914032"/>
                <a:gd name="connsiteX6" fmla="*/ 863250 w 1511519"/>
                <a:gd name="connsiteY6" fmla="*/ 695668 h 914032"/>
                <a:gd name="connsiteX7" fmla="*/ 1177149 w 1511519"/>
                <a:gd name="connsiteY7" fmla="*/ 914032 h 914032"/>
                <a:gd name="connsiteX8" fmla="*/ 1511519 w 1511519"/>
                <a:gd name="connsiteY8" fmla="*/ 818498 h 914032"/>
                <a:gd name="connsiteX9" fmla="*/ 1177149 w 1511519"/>
                <a:gd name="connsiteY9" fmla="*/ 682020 h 914032"/>
                <a:gd name="connsiteX10" fmla="*/ 1238564 w 1511519"/>
                <a:gd name="connsiteY10" fmla="*/ 450008 h 914032"/>
                <a:gd name="connsiteX11" fmla="*/ 972433 w 1511519"/>
                <a:gd name="connsiteY11" fmla="*/ 340826 h 914032"/>
                <a:gd name="connsiteX12" fmla="*/ 897370 w 1511519"/>
                <a:gd name="connsiteY12" fmla="*/ 450008 h 914032"/>
                <a:gd name="connsiteX13" fmla="*/ 754068 w 1511519"/>
                <a:gd name="connsiteY13" fmla="*/ 388593 h 914032"/>
                <a:gd name="connsiteX14" fmla="*/ 788188 w 1511519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2902 w 1526233"/>
                <a:gd name="connsiteY0" fmla="*/ 204349 h 914032"/>
                <a:gd name="connsiteX1" fmla="*/ 198959 w 1526233"/>
                <a:gd name="connsiteY1" fmla="*/ 12686 h 914032"/>
                <a:gd name="connsiteX2" fmla="*/ 150063 w 1526233"/>
                <a:gd name="connsiteY2" fmla="*/ 306113 h 914032"/>
                <a:gd name="connsiteX3" fmla="*/ 14714 w 1526233"/>
                <a:gd name="connsiteY3" fmla="*/ 518188 h 914032"/>
                <a:gd name="connsiteX4" fmla="*/ 591361 w 1526233"/>
                <a:gd name="connsiteY4" fmla="*/ 757083 h 914032"/>
                <a:gd name="connsiteX5" fmla="*/ 700544 w 1526233"/>
                <a:gd name="connsiteY5" fmla="*/ 647901 h 914032"/>
                <a:gd name="connsiteX6" fmla="*/ 877964 w 1526233"/>
                <a:gd name="connsiteY6" fmla="*/ 695668 h 914032"/>
                <a:gd name="connsiteX7" fmla="*/ 1191863 w 1526233"/>
                <a:gd name="connsiteY7" fmla="*/ 914032 h 914032"/>
                <a:gd name="connsiteX8" fmla="*/ 1526233 w 1526233"/>
                <a:gd name="connsiteY8" fmla="*/ 818498 h 914032"/>
                <a:gd name="connsiteX9" fmla="*/ 1191863 w 1526233"/>
                <a:gd name="connsiteY9" fmla="*/ 682020 h 914032"/>
                <a:gd name="connsiteX10" fmla="*/ 1253278 w 1526233"/>
                <a:gd name="connsiteY10" fmla="*/ 450008 h 914032"/>
                <a:gd name="connsiteX11" fmla="*/ 987147 w 1526233"/>
                <a:gd name="connsiteY11" fmla="*/ 340826 h 914032"/>
                <a:gd name="connsiteX12" fmla="*/ 912084 w 1526233"/>
                <a:gd name="connsiteY12" fmla="*/ 450008 h 914032"/>
                <a:gd name="connsiteX13" fmla="*/ 768782 w 1526233"/>
                <a:gd name="connsiteY13" fmla="*/ 388593 h 914032"/>
                <a:gd name="connsiteX14" fmla="*/ 802902 w 1526233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588668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52279 w 1523540"/>
                <a:gd name="connsiteY4" fmla="*/ 757083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697851 w 1523540"/>
                <a:gd name="connsiteY5" fmla="*/ 647901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75271 w 1523540"/>
                <a:gd name="connsiteY6" fmla="*/ 695668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14032"/>
                <a:gd name="connsiteX1" fmla="*/ 196266 w 1523540"/>
                <a:gd name="connsiteY1" fmla="*/ 12686 h 914032"/>
                <a:gd name="connsiteX2" fmla="*/ 147370 w 1523540"/>
                <a:gd name="connsiteY2" fmla="*/ 306113 h 914032"/>
                <a:gd name="connsiteX3" fmla="*/ 12021 w 1523540"/>
                <a:gd name="connsiteY3" fmla="*/ 518188 h 914032"/>
                <a:gd name="connsiteX4" fmla="*/ 636377 w 1523540"/>
                <a:gd name="connsiteY4" fmla="*/ 741181 h 914032"/>
                <a:gd name="connsiteX5" fmla="*/ 705803 w 1523540"/>
                <a:gd name="connsiteY5" fmla="*/ 624047 h 914032"/>
                <a:gd name="connsiteX6" fmla="*/ 859369 w 1523540"/>
                <a:gd name="connsiteY6" fmla="*/ 679765 h 914032"/>
                <a:gd name="connsiteX7" fmla="*/ 1189170 w 1523540"/>
                <a:gd name="connsiteY7" fmla="*/ 914032 h 914032"/>
                <a:gd name="connsiteX8" fmla="*/ 1523540 w 1523540"/>
                <a:gd name="connsiteY8" fmla="*/ 818498 h 914032"/>
                <a:gd name="connsiteX9" fmla="*/ 1189170 w 1523540"/>
                <a:gd name="connsiteY9" fmla="*/ 682020 h 914032"/>
                <a:gd name="connsiteX10" fmla="*/ 1250585 w 1523540"/>
                <a:gd name="connsiteY10" fmla="*/ 450008 h 914032"/>
                <a:gd name="connsiteX11" fmla="*/ 984454 w 1523540"/>
                <a:gd name="connsiteY11" fmla="*/ 340826 h 914032"/>
                <a:gd name="connsiteX12" fmla="*/ 909391 w 1523540"/>
                <a:gd name="connsiteY12" fmla="*/ 450008 h 914032"/>
                <a:gd name="connsiteX13" fmla="*/ 766089 w 1523540"/>
                <a:gd name="connsiteY13" fmla="*/ 388593 h 914032"/>
                <a:gd name="connsiteX14" fmla="*/ 800209 w 1523540"/>
                <a:gd name="connsiteY14" fmla="*/ 204349 h 914032"/>
                <a:gd name="connsiteX0" fmla="*/ 800209 w 1523540"/>
                <a:gd name="connsiteY0" fmla="*/ 204349 h 982628"/>
                <a:gd name="connsiteX1" fmla="*/ 196266 w 1523540"/>
                <a:gd name="connsiteY1" fmla="*/ 12686 h 982628"/>
                <a:gd name="connsiteX2" fmla="*/ 147370 w 1523540"/>
                <a:gd name="connsiteY2" fmla="*/ 306113 h 982628"/>
                <a:gd name="connsiteX3" fmla="*/ 12021 w 1523540"/>
                <a:gd name="connsiteY3" fmla="*/ 518188 h 982628"/>
                <a:gd name="connsiteX4" fmla="*/ 636377 w 1523540"/>
                <a:gd name="connsiteY4" fmla="*/ 741181 h 982628"/>
                <a:gd name="connsiteX5" fmla="*/ 705803 w 1523540"/>
                <a:gd name="connsiteY5" fmla="*/ 624047 h 982628"/>
                <a:gd name="connsiteX6" fmla="*/ 859369 w 1523540"/>
                <a:gd name="connsiteY6" fmla="*/ 679765 h 982628"/>
                <a:gd name="connsiteX7" fmla="*/ 1189170 w 1523540"/>
                <a:gd name="connsiteY7" fmla="*/ 914032 h 982628"/>
                <a:gd name="connsiteX8" fmla="*/ 1523540 w 1523540"/>
                <a:gd name="connsiteY8" fmla="*/ 818498 h 982628"/>
                <a:gd name="connsiteX9" fmla="*/ 1189170 w 1523540"/>
                <a:gd name="connsiteY9" fmla="*/ 682020 h 982628"/>
                <a:gd name="connsiteX10" fmla="*/ 1250585 w 1523540"/>
                <a:gd name="connsiteY10" fmla="*/ 450008 h 982628"/>
                <a:gd name="connsiteX11" fmla="*/ 984454 w 1523540"/>
                <a:gd name="connsiteY11" fmla="*/ 340826 h 982628"/>
                <a:gd name="connsiteX12" fmla="*/ 909391 w 1523540"/>
                <a:gd name="connsiteY12" fmla="*/ 450008 h 982628"/>
                <a:gd name="connsiteX13" fmla="*/ 766089 w 1523540"/>
                <a:gd name="connsiteY13" fmla="*/ 388593 h 982628"/>
                <a:gd name="connsiteX14" fmla="*/ 800209 w 1523540"/>
                <a:gd name="connsiteY14" fmla="*/ 204349 h 982628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89170 w 1554538"/>
                <a:gd name="connsiteY9" fmla="*/ 682020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54538"/>
                <a:gd name="connsiteY0" fmla="*/ 204349 h 982009"/>
                <a:gd name="connsiteX1" fmla="*/ 196266 w 1554538"/>
                <a:gd name="connsiteY1" fmla="*/ 12686 h 982009"/>
                <a:gd name="connsiteX2" fmla="*/ 147370 w 1554538"/>
                <a:gd name="connsiteY2" fmla="*/ 306113 h 982009"/>
                <a:gd name="connsiteX3" fmla="*/ 12021 w 1554538"/>
                <a:gd name="connsiteY3" fmla="*/ 518188 h 982009"/>
                <a:gd name="connsiteX4" fmla="*/ 636377 w 1554538"/>
                <a:gd name="connsiteY4" fmla="*/ 741181 h 982009"/>
                <a:gd name="connsiteX5" fmla="*/ 705803 w 1554538"/>
                <a:gd name="connsiteY5" fmla="*/ 624047 h 982009"/>
                <a:gd name="connsiteX6" fmla="*/ 859369 w 1554538"/>
                <a:gd name="connsiteY6" fmla="*/ 679765 h 982009"/>
                <a:gd name="connsiteX7" fmla="*/ 1189170 w 1554538"/>
                <a:gd name="connsiteY7" fmla="*/ 914032 h 982009"/>
                <a:gd name="connsiteX8" fmla="*/ 1523540 w 1554538"/>
                <a:gd name="connsiteY8" fmla="*/ 818498 h 982009"/>
                <a:gd name="connsiteX9" fmla="*/ 1173267 w 1554538"/>
                <a:gd name="connsiteY9" fmla="*/ 634312 h 982009"/>
                <a:gd name="connsiteX10" fmla="*/ 1250585 w 1554538"/>
                <a:gd name="connsiteY10" fmla="*/ 450008 h 982009"/>
                <a:gd name="connsiteX11" fmla="*/ 984454 w 1554538"/>
                <a:gd name="connsiteY11" fmla="*/ 340826 h 982009"/>
                <a:gd name="connsiteX12" fmla="*/ 909391 w 1554538"/>
                <a:gd name="connsiteY12" fmla="*/ 450008 h 982009"/>
                <a:gd name="connsiteX13" fmla="*/ 766089 w 1554538"/>
                <a:gd name="connsiteY13" fmla="*/ 388593 h 982009"/>
                <a:gd name="connsiteX14" fmla="*/ 800209 w 1554538"/>
                <a:gd name="connsiteY14" fmla="*/ 204349 h 982009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42543"/>
                <a:gd name="connsiteY0" fmla="*/ 204349 h 976908"/>
                <a:gd name="connsiteX1" fmla="*/ 196266 w 1542543"/>
                <a:gd name="connsiteY1" fmla="*/ 12686 h 976908"/>
                <a:gd name="connsiteX2" fmla="*/ 147370 w 1542543"/>
                <a:gd name="connsiteY2" fmla="*/ 306113 h 976908"/>
                <a:gd name="connsiteX3" fmla="*/ 12021 w 1542543"/>
                <a:gd name="connsiteY3" fmla="*/ 518188 h 976908"/>
                <a:gd name="connsiteX4" fmla="*/ 636377 w 1542543"/>
                <a:gd name="connsiteY4" fmla="*/ 741181 h 976908"/>
                <a:gd name="connsiteX5" fmla="*/ 705803 w 1542543"/>
                <a:gd name="connsiteY5" fmla="*/ 624047 h 976908"/>
                <a:gd name="connsiteX6" fmla="*/ 859369 w 1542543"/>
                <a:gd name="connsiteY6" fmla="*/ 679765 h 976908"/>
                <a:gd name="connsiteX7" fmla="*/ 1189170 w 1542543"/>
                <a:gd name="connsiteY7" fmla="*/ 914032 h 976908"/>
                <a:gd name="connsiteX8" fmla="*/ 1507637 w 1542543"/>
                <a:gd name="connsiteY8" fmla="*/ 786693 h 976908"/>
                <a:gd name="connsiteX9" fmla="*/ 1173267 w 1542543"/>
                <a:gd name="connsiteY9" fmla="*/ 634312 h 976908"/>
                <a:gd name="connsiteX10" fmla="*/ 1250585 w 1542543"/>
                <a:gd name="connsiteY10" fmla="*/ 450008 h 976908"/>
                <a:gd name="connsiteX11" fmla="*/ 984454 w 1542543"/>
                <a:gd name="connsiteY11" fmla="*/ 340826 h 976908"/>
                <a:gd name="connsiteX12" fmla="*/ 909391 w 1542543"/>
                <a:gd name="connsiteY12" fmla="*/ 450008 h 976908"/>
                <a:gd name="connsiteX13" fmla="*/ 766089 w 1542543"/>
                <a:gd name="connsiteY13" fmla="*/ 388593 h 976908"/>
                <a:gd name="connsiteX14" fmla="*/ 800209 w 1542543"/>
                <a:gd name="connsiteY14" fmla="*/ 204349 h 976908"/>
                <a:gd name="connsiteX0" fmla="*/ 800209 w 1522966"/>
                <a:gd name="connsiteY0" fmla="*/ 204349 h 975249"/>
                <a:gd name="connsiteX1" fmla="*/ 196266 w 1522966"/>
                <a:gd name="connsiteY1" fmla="*/ 12686 h 975249"/>
                <a:gd name="connsiteX2" fmla="*/ 147370 w 1522966"/>
                <a:gd name="connsiteY2" fmla="*/ 306113 h 975249"/>
                <a:gd name="connsiteX3" fmla="*/ 12021 w 1522966"/>
                <a:gd name="connsiteY3" fmla="*/ 518188 h 975249"/>
                <a:gd name="connsiteX4" fmla="*/ 636377 w 1522966"/>
                <a:gd name="connsiteY4" fmla="*/ 741181 h 975249"/>
                <a:gd name="connsiteX5" fmla="*/ 705803 w 1522966"/>
                <a:gd name="connsiteY5" fmla="*/ 624047 h 975249"/>
                <a:gd name="connsiteX6" fmla="*/ 859369 w 1522966"/>
                <a:gd name="connsiteY6" fmla="*/ 679765 h 975249"/>
                <a:gd name="connsiteX7" fmla="*/ 1189170 w 1522966"/>
                <a:gd name="connsiteY7" fmla="*/ 914032 h 975249"/>
                <a:gd name="connsiteX8" fmla="*/ 1507637 w 1522966"/>
                <a:gd name="connsiteY8" fmla="*/ 786693 h 975249"/>
                <a:gd name="connsiteX9" fmla="*/ 1173267 w 1522966"/>
                <a:gd name="connsiteY9" fmla="*/ 634312 h 975249"/>
                <a:gd name="connsiteX10" fmla="*/ 1250585 w 1522966"/>
                <a:gd name="connsiteY10" fmla="*/ 450008 h 975249"/>
                <a:gd name="connsiteX11" fmla="*/ 984454 w 1522966"/>
                <a:gd name="connsiteY11" fmla="*/ 340826 h 975249"/>
                <a:gd name="connsiteX12" fmla="*/ 909391 w 1522966"/>
                <a:gd name="connsiteY12" fmla="*/ 450008 h 975249"/>
                <a:gd name="connsiteX13" fmla="*/ 766089 w 1522966"/>
                <a:gd name="connsiteY13" fmla="*/ 388593 h 975249"/>
                <a:gd name="connsiteX14" fmla="*/ 800209 w 1522966"/>
                <a:gd name="connsiteY14" fmla="*/ 204349 h 975249"/>
                <a:gd name="connsiteX0" fmla="*/ 800209 w 1538655"/>
                <a:gd name="connsiteY0" fmla="*/ 204349 h 976321"/>
                <a:gd name="connsiteX1" fmla="*/ 196266 w 1538655"/>
                <a:gd name="connsiteY1" fmla="*/ 12686 h 976321"/>
                <a:gd name="connsiteX2" fmla="*/ 147370 w 1538655"/>
                <a:gd name="connsiteY2" fmla="*/ 306113 h 976321"/>
                <a:gd name="connsiteX3" fmla="*/ 12021 w 1538655"/>
                <a:gd name="connsiteY3" fmla="*/ 518188 h 976321"/>
                <a:gd name="connsiteX4" fmla="*/ 636377 w 1538655"/>
                <a:gd name="connsiteY4" fmla="*/ 741181 h 976321"/>
                <a:gd name="connsiteX5" fmla="*/ 705803 w 1538655"/>
                <a:gd name="connsiteY5" fmla="*/ 624047 h 976321"/>
                <a:gd name="connsiteX6" fmla="*/ 859369 w 1538655"/>
                <a:gd name="connsiteY6" fmla="*/ 679765 h 976321"/>
                <a:gd name="connsiteX7" fmla="*/ 1189170 w 1538655"/>
                <a:gd name="connsiteY7" fmla="*/ 914032 h 976321"/>
                <a:gd name="connsiteX8" fmla="*/ 1507637 w 1538655"/>
                <a:gd name="connsiteY8" fmla="*/ 786693 h 976321"/>
                <a:gd name="connsiteX9" fmla="*/ 1173267 w 1538655"/>
                <a:gd name="connsiteY9" fmla="*/ 634312 h 976321"/>
                <a:gd name="connsiteX10" fmla="*/ 1250585 w 1538655"/>
                <a:gd name="connsiteY10" fmla="*/ 450008 h 976321"/>
                <a:gd name="connsiteX11" fmla="*/ 984454 w 1538655"/>
                <a:gd name="connsiteY11" fmla="*/ 340826 h 976321"/>
                <a:gd name="connsiteX12" fmla="*/ 909391 w 1538655"/>
                <a:gd name="connsiteY12" fmla="*/ 450008 h 976321"/>
                <a:gd name="connsiteX13" fmla="*/ 766089 w 1538655"/>
                <a:gd name="connsiteY13" fmla="*/ 388593 h 976321"/>
                <a:gd name="connsiteX14" fmla="*/ 800209 w 1538655"/>
                <a:gd name="connsiteY14" fmla="*/ 204349 h 976321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84454 w 1556774"/>
                <a:gd name="connsiteY11" fmla="*/ 340826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50008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56774"/>
                <a:gd name="connsiteY0" fmla="*/ 204349 h 981339"/>
                <a:gd name="connsiteX1" fmla="*/ 196266 w 1556774"/>
                <a:gd name="connsiteY1" fmla="*/ 12686 h 981339"/>
                <a:gd name="connsiteX2" fmla="*/ 147370 w 1556774"/>
                <a:gd name="connsiteY2" fmla="*/ 306113 h 981339"/>
                <a:gd name="connsiteX3" fmla="*/ 12021 w 1556774"/>
                <a:gd name="connsiteY3" fmla="*/ 518188 h 981339"/>
                <a:gd name="connsiteX4" fmla="*/ 636377 w 1556774"/>
                <a:gd name="connsiteY4" fmla="*/ 741181 h 981339"/>
                <a:gd name="connsiteX5" fmla="*/ 705803 w 1556774"/>
                <a:gd name="connsiteY5" fmla="*/ 624047 h 981339"/>
                <a:gd name="connsiteX6" fmla="*/ 859369 w 1556774"/>
                <a:gd name="connsiteY6" fmla="*/ 679765 h 981339"/>
                <a:gd name="connsiteX7" fmla="*/ 1189170 w 1556774"/>
                <a:gd name="connsiteY7" fmla="*/ 914032 h 981339"/>
                <a:gd name="connsiteX8" fmla="*/ 1507637 w 1556774"/>
                <a:gd name="connsiteY8" fmla="*/ 786693 h 981339"/>
                <a:gd name="connsiteX9" fmla="*/ 1173267 w 1556774"/>
                <a:gd name="connsiteY9" fmla="*/ 634312 h 981339"/>
                <a:gd name="connsiteX10" fmla="*/ 1250585 w 1556774"/>
                <a:gd name="connsiteY10" fmla="*/ 438081 h 981339"/>
                <a:gd name="connsiteX11" fmla="*/ 964576 w 1556774"/>
                <a:gd name="connsiteY11" fmla="*/ 344802 h 981339"/>
                <a:gd name="connsiteX12" fmla="*/ 909391 w 1556774"/>
                <a:gd name="connsiteY12" fmla="*/ 450008 h 981339"/>
                <a:gd name="connsiteX13" fmla="*/ 766089 w 1556774"/>
                <a:gd name="connsiteY13" fmla="*/ 388593 h 981339"/>
                <a:gd name="connsiteX14" fmla="*/ 800209 w 1556774"/>
                <a:gd name="connsiteY14" fmla="*/ 204349 h 981339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527868"/>
                <a:gd name="connsiteY0" fmla="*/ 204349 h 975126"/>
                <a:gd name="connsiteX1" fmla="*/ 196266 w 1527868"/>
                <a:gd name="connsiteY1" fmla="*/ 12686 h 975126"/>
                <a:gd name="connsiteX2" fmla="*/ 147370 w 1527868"/>
                <a:gd name="connsiteY2" fmla="*/ 306113 h 975126"/>
                <a:gd name="connsiteX3" fmla="*/ 12021 w 1527868"/>
                <a:gd name="connsiteY3" fmla="*/ 518188 h 975126"/>
                <a:gd name="connsiteX4" fmla="*/ 636377 w 1527868"/>
                <a:gd name="connsiteY4" fmla="*/ 741181 h 975126"/>
                <a:gd name="connsiteX5" fmla="*/ 705803 w 1527868"/>
                <a:gd name="connsiteY5" fmla="*/ 624047 h 975126"/>
                <a:gd name="connsiteX6" fmla="*/ 859369 w 1527868"/>
                <a:gd name="connsiteY6" fmla="*/ 679765 h 975126"/>
                <a:gd name="connsiteX7" fmla="*/ 1189170 w 1527868"/>
                <a:gd name="connsiteY7" fmla="*/ 914032 h 975126"/>
                <a:gd name="connsiteX8" fmla="*/ 1467881 w 1527868"/>
                <a:gd name="connsiteY8" fmla="*/ 742961 h 975126"/>
                <a:gd name="connsiteX9" fmla="*/ 1173267 w 1527868"/>
                <a:gd name="connsiteY9" fmla="*/ 634312 h 975126"/>
                <a:gd name="connsiteX10" fmla="*/ 1250585 w 1527868"/>
                <a:gd name="connsiteY10" fmla="*/ 438081 h 975126"/>
                <a:gd name="connsiteX11" fmla="*/ 964576 w 1527868"/>
                <a:gd name="connsiteY11" fmla="*/ 344802 h 975126"/>
                <a:gd name="connsiteX12" fmla="*/ 909391 w 1527868"/>
                <a:gd name="connsiteY12" fmla="*/ 450008 h 975126"/>
                <a:gd name="connsiteX13" fmla="*/ 766089 w 1527868"/>
                <a:gd name="connsiteY13" fmla="*/ 388593 h 975126"/>
                <a:gd name="connsiteX14" fmla="*/ 800209 w 1527868"/>
                <a:gd name="connsiteY14" fmla="*/ 204349 h 975126"/>
                <a:gd name="connsiteX0" fmla="*/ 800209 w 1499884"/>
                <a:gd name="connsiteY0" fmla="*/ 204349 h 986483"/>
                <a:gd name="connsiteX1" fmla="*/ 196266 w 1499884"/>
                <a:gd name="connsiteY1" fmla="*/ 12686 h 986483"/>
                <a:gd name="connsiteX2" fmla="*/ 147370 w 1499884"/>
                <a:gd name="connsiteY2" fmla="*/ 306113 h 986483"/>
                <a:gd name="connsiteX3" fmla="*/ 12021 w 1499884"/>
                <a:gd name="connsiteY3" fmla="*/ 518188 h 986483"/>
                <a:gd name="connsiteX4" fmla="*/ 636377 w 1499884"/>
                <a:gd name="connsiteY4" fmla="*/ 741181 h 986483"/>
                <a:gd name="connsiteX5" fmla="*/ 705803 w 1499884"/>
                <a:gd name="connsiteY5" fmla="*/ 624047 h 986483"/>
                <a:gd name="connsiteX6" fmla="*/ 859369 w 1499884"/>
                <a:gd name="connsiteY6" fmla="*/ 679765 h 986483"/>
                <a:gd name="connsiteX7" fmla="*/ 1189170 w 1499884"/>
                <a:gd name="connsiteY7" fmla="*/ 914032 h 986483"/>
                <a:gd name="connsiteX8" fmla="*/ 1467881 w 1499884"/>
                <a:gd name="connsiteY8" fmla="*/ 742961 h 986483"/>
                <a:gd name="connsiteX9" fmla="*/ 1173267 w 1499884"/>
                <a:gd name="connsiteY9" fmla="*/ 634312 h 986483"/>
                <a:gd name="connsiteX10" fmla="*/ 1250585 w 1499884"/>
                <a:gd name="connsiteY10" fmla="*/ 438081 h 986483"/>
                <a:gd name="connsiteX11" fmla="*/ 964576 w 1499884"/>
                <a:gd name="connsiteY11" fmla="*/ 344802 h 986483"/>
                <a:gd name="connsiteX12" fmla="*/ 909391 w 1499884"/>
                <a:gd name="connsiteY12" fmla="*/ 450008 h 986483"/>
                <a:gd name="connsiteX13" fmla="*/ 766089 w 1499884"/>
                <a:gd name="connsiteY13" fmla="*/ 388593 h 986483"/>
                <a:gd name="connsiteX14" fmla="*/ 800209 w 1499884"/>
                <a:gd name="connsiteY14" fmla="*/ 204349 h 986483"/>
                <a:gd name="connsiteX0" fmla="*/ 800209 w 1505435"/>
                <a:gd name="connsiteY0" fmla="*/ 204349 h 1015754"/>
                <a:gd name="connsiteX1" fmla="*/ 196266 w 1505435"/>
                <a:gd name="connsiteY1" fmla="*/ 12686 h 1015754"/>
                <a:gd name="connsiteX2" fmla="*/ 147370 w 1505435"/>
                <a:gd name="connsiteY2" fmla="*/ 306113 h 1015754"/>
                <a:gd name="connsiteX3" fmla="*/ 12021 w 1505435"/>
                <a:gd name="connsiteY3" fmla="*/ 518188 h 1015754"/>
                <a:gd name="connsiteX4" fmla="*/ 636377 w 1505435"/>
                <a:gd name="connsiteY4" fmla="*/ 741181 h 1015754"/>
                <a:gd name="connsiteX5" fmla="*/ 705803 w 1505435"/>
                <a:gd name="connsiteY5" fmla="*/ 624047 h 1015754"/>
                <a:gd name="connsiteX6" fmla="*/ 859369 w 1505435"/>
                <a:gd name="connsiteY6" fmla="*/ 679765 h 1015754"/>
                <a:gd name="connsiteX7" fmla="*/ 1189170 w 1505435"/>
                <a:gd name="connsiteY7" fmla="*/ 914032 h 1015754"/>
                <a:gd name="connsiteX8" fmla="*/ 1467881 w 1505435"/>
                <a:gd name="connsiteY8" fmla="*/ 742961 h 1015754"/>
                <a:gd name="connsiteX9" fmla="*/ 1173267 w 1505435"/>
                <a:gd name="connsiteY9" fmla="*/ 634312 h 1015754"/>
                <a:gd name="connsiteX10" fmla="*/ 1250585 w 1505435"/>
                <a:gd name="connsiteY10" fmla="*/ 438081 h 1015754"/>
                <a:gd name="connsiteX11" fmla="*/ 964576 w 1505435"/>
                <a:gd name="connsiteY11" fmla="*/ 344802 h 1015754"/>
                <a:gd name="connsiteX12" fmla="*/ 909391 w 1505435"/>
                <a:gd name="connsiteY12" fmla="*/ 450008 h 1015754"/>
                <a:gd name="connsiteX13" fmla="*/ 766089 w 1505435"/>
                <a:gd name="connsiteY13" fmla="*/ 388593 h 1015754"/>
                <a:gd name="connsiteX14" fmla="*/ 800209 w 1505435"/>
                <a:gd name="connsiteY14" fmla="*/ 204349 h 1015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05435" h="1015754">
                  <a:moveTo>
                    <a:pt x="800209" y="204349"/>
                  </a:moveTo>
                  <a:cubicBezTo>
                    <a:pt x="598895" y="140461"/>
                    <a:pt x="302164" y="-50647"/>
                    <a:pt x="196266" y="12686"/>
                  </a:cubicBezTo>
                  <a:cubicBezTo>
                    <a:pt x="103106" y="72064"/>
                    <a:pt x="168969" y="214930"/>
                    <a:pt x="147370" y="306113"/>
                  </a:cubicBezTo>
                  <a:cubicBezTo>
                    <a:pt x="102254" y="376805"/>
                    <a:pt x="-42253" y="455447"/>
                    <a:pt x="12021" y="518188"/>
                  </a:cubicBezTo>
                  <a:cubicBezTo>
                    <a:pt x="164480" y="669383"/>
                    <a:pt x="559454" y="713233"/>
                    <a:pt x="636377" y="741181"/>
                  </a:cubicBezTo>
                  <a:cubicBezTo>
                    <a:pt x="696624" y="733941"/>
                    <a:pt x="677361" y="671042"/>
                    <a:pt x="705803" y="624047"/>
                  </a:cubicBezTo>
                  <a:lnTo>
                    <a:pt x="859369" y="679765"/>
                  </a:lnTo>
                  <a:cubicBezTo>
                    <a:pt x="850034" y="889051"/>
                    <a:pt x="1063333" y="847870"/>
                    <a:pt x="1189170" y="914032"/>
                  </a:cubicBezTo>
                  <a:cubicBezTo>
                    <a:pt x="1618678" y="1176386"/>
                    <a:pt x="1495571" y="862271"/>
                    <a:pt x="1467881" y="742961"/>
                  </a:cubicBezTo>
                  <a:cubicBezTo>
                    <a:pt x="1356424" y="685542"/>
                    <a:pt x="1304603" y="671853"/>
                    <a:pt x="1173267" y="634312"/>
                  </a:cubicBezTo>
                  <a:cubicBezTo>
                    <a:pt x="1199040" y="568902"/>
                    <a:pt x="1292398" y="479637"/>
                    <a:pt x="1250585" y="438081"/>
                  </a:cubicBezTo>
                  <a:cubicBezTo>
                    <a:pt x="1165850" y="405662"/>
                    <a:pt x="1045335" y="381196"/>
                    <a:pt x="964576" y="344802"/>
                  </a:cubicBezTo>
                  <a:cubicBezTo>
                    <a:pt x="930279" y="379871"/>
                    <a:pt x="927786" y="414939"/>
                    <a:pt x="909391" y="450008"/>
                  </a:cubicBezTo>
                  <a:lnTo>
                    <a:pt x="766089" y="388593"/>
                  </a:lnTo>
                  <a:lnTo>
                    <a:pt x="800209" y="204349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0" name="Freeform 107">
            <a:extLst>
              <a:ext uri="{FF2B5EF4-FFF2-40B4-BE49-F238E27FC236}">
                <a16:creationId xmlns:a16="http://schemas.microsoft.com/office/drawing/2014/main" id="{1FD8B3E2-88E7-43DB-9673-63C7397E9B0F}"/>
              </a:ext>
            </a:extLst>
          </p:cNvPr>
          <p:cNvSpPr>
            <a:spLocks noChangeAspect="1"/>
          </p:cNvSpPr>
          <p:nvPr/>
        </p:nvSpPr>
        <p:spPr>
          <a:xfrm>
            <a:off x="7232016" y="2045497"/>
            <a:ext cx="115441" cy="360000"/>
          </a:xfrm>
          <a:custGeom>
            <a:avLst/>
            <a:gdLst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98902"/>
              <a:gd name="connsiteY0" fmla="*/ 1331843 h 2449001"/>
              <a:gd name="connsiteX1" fmla="*/ 541938 w 798902"/>
              <a:gd name="connsiteY1" fmla="*/ 1379551 h 2449001"/>
              <a:gd name="connsiteX2" fmla="*/ 780476 w 798902"/>
              <a:gd name="connsiteY2" fmla="*/ 1375575 h 2449001"/>
              <a:gd name="connsiteX3" fmla="*/ 625426 w 798902"/>
              <a:gd name="connsiteY3" fmla="*/ 1741335 h 2449001"/>
              <a:gd name="connsiteX4" fmla="*/ 609523 w 798902"/>
              <a:gd name="connsiteY4" fmla="*/ 2441050 h 2449001"/>
              <a:gd name="connsiteX5" fmla="*/ 319301 w 798902"/>
              <a:gd name="connsiteY5" fmla="*/ 2445025 h 2449001"/>
              <a:gd name="connsiteX6" fmla="*/ 211958 w 798902"/>
              <a:gd name="connsiteY6" fmla="*/ 1673750 h 2449001"/>
              <a:gd name="connsiteX7" fmla="*/ 207983 w 798902"/>
              <a:gd name="connsiteY7" fmla="*/ 2441050 h 2449001"/>
              <a:gd name="connsiteX8" fmla="*/ 136421 w 798902"/>
              <a:gd name="connsiteY8" fmla="*/ 2449001 h 2449001"/>
              <a:gd name="connsiteX9" fmla="*/ 5224 w 798902"/>
              <a:gd name="connsiteY9" fmla="*/ 1701579 h 2449001"/>
              <a:gd name="connsiteX10" fmla="*/ 37029 w 798902"/>
              <a:gd name="connsiteY10" fmla="*/ 1582309 h 2449001"/>
              <a:gd name="connsiteX11" fmla="*/ 76786 w 798902"/>
              <a:gd name="connsiteY11" fmla="*/ 1566407 h 2449001"/>
              <a:gd name="connsiteX12" fmla="*/ 89266 w 798902"/>
              <a:gd name="connsiteY12" fmla="*/ 1389262 h 2449001"/>
              <a:gd name="connsiteX13" fmla="*/ 339179 w 798902"/>
              <a:gd name="connsiteY13" fmla="*/ 1375575 h 2449001"/>
              <a:gd name="connsiteX14" fmla="*/ 430619 w 798902"/>
              <a:gd name="connsiteY14" fmla="*/ 1331843 h 2449001"/>
              <a:gd name="connsiteX15" fmla="*/ 243762 w 798902"/>
              <a:gd name="connsiteY15" fmla="*/ 0 h 2449001"/>
              <a:gd name="connsiteX16" fmla="*/ 557838 w 798902"/>
              <a:gd name="connsiteY16" fmla="*/ 0 h 2449001"/>
              <a:gd name="connsiteX17" fmla="*/ 689036 w 798902"/>
              <a:gd name="connsiteY17" fmla="*/ 962108 h 2449001"/>
              <a:gd name="connsiteX18" fmla="*/ 724816 w 798902"/>
              <a:gd name="connsiteY18" fmla="*/ 1307990 h 2449001"/>
              <a:gd name="connsiteX19" fmla="*/ 414715 w 798902"/>
              <a:gd name="connsiteY19" fmla="*/ 1268233 h 2449001"/>
              <a:gd name="connsiteX20" fmla="*/ 104615 w 798902"/>
              <a:gd name="connsiteY20" fmla="*/ 1288111 h 2449001"/>
              <a:gd name="connsiteX21" fmla="*/ 124493 w 798902"/>
              <a:gd name="connsiteY21" fmla="*/ 1017766 h 2449001"/>
              <a:gd name="connsiteX22" fmla="*/ 243762 w 798902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619 w 784764"/>
              <a:gd name="connsiteY0" fmla="*/ 1331843 h 2449001"/>
              <a:gd name="connsiteX1" fmla="*/ 541938 w 784764"/>
              <a:gd name="connsiteY1" fmla="*/ 1379551 h 2449001"/>
              <a:gd name="connsiteX2" fmla="*/ 763368 w 784764"/>
              <a:gd name="connsiteY2" fmla="*/ 1406369 h 2449001"/>
              <a:gd name="connsiteX3" fmla="*/ 625426 w 784764"/>
              <a:gd name="connsiteY3" fmla="*/ 1741335 h 2449001"/>
              <a:gd name="connsiteX4" fmla="*/ 609523 w 784764"/>
              <a:gd name="connsiteY4" fmla="*/ 2441050 h 2449001"/>
              <a:gd name="connsiteX5" fmla="*/ 319301 w 784764"/>
              <a:gd name="connsiteY5" fmla="*/ 2445025 h 2449001"/>
              <a:gd name="connsiteX6" fmla="*/ 211958 w 784764"/>
              <a:gd name="connsiteY6" fmla="*/ 1673750 h 2449001"/>
              <a:gd name="connsiteX7" fmla="*/ 207983 w 784764"/>
              <a:gd name="connsiteY7" fmla="*/ 2441050 h 2449001"/>
              <a:gd name="connsiteX8" fmla="*/ 136421 w 784764"/>
              <a:gd name="connsiteY8" fmla="*/ 2449001 h 2449001"/>
              <a:gd name="connsiteX9" fmla="*/ 5224 w 784764"/>
              <a:gd name="connsiteY9" fmla="*/ 1701579 h 2449001"/>
              <a:gd name="connsiteX10" fmla="*/ 37029 w 784764"/>
              <a:gd name="connsiteY10" fmla="*/ 1582309 h 2449001"/>
              <a:gd name="connsiteX11" fmla="*/ 76786 w 784764"/>
              <a:gd name="connsiteY11" fmla="*/ 1566407 h 2449001"/>
              <a:gd name="connsiteX12" fmla="*/ 89266 w 784764"/>
              <a:gd name="connsiteY12" fmla="*/ 1389262 h 2449001"/>
              <a:gd name="connsiteX13" fmla="*/ 339179 w 784764"/>
              <a:gd name="connsiteY13" fmla="*/ 1375575 h 2449001"/>
              <a:gd name="connsiteX14" fmla="*/ 430619 w 784764"/>
              <a:gd name="connsiteY14" fmla="*/ 1331843 h 2449001"/>
              <a:gd name="connsiteX15" fmla="*/ 243762 w 784764"/>
              <a:gd name="connsiteY15" fmla="*/ 0 h 2449001"/>
              <a:gd name="connsiteX16" fmla="*/ 557838 w 784764"/>
              <a:gd name="connsiteY16" fmla="*/ 0 h 2449001"/>
              <a:gd name="connsiteX17" fmla="*/ 689036 w 784764"/>
              <a:gd name="connsiteY17" fmla="*/ 962108 h 2449001"/>
              <a:gd name="connsiteX18" fmla="*/ 724816 w 784764"/>
              <a:gd name="connsiteY18" fmla="*/ 1307990 h 2449001"/>
              <a:gd name="connsiteX19" fmla="*/ 414715 w 784764"/>
              <a:gd name="connsiteY19" fmla="*/ 1268233 h 2449001"/>
              <a:gd name="connsiteX20" fmla="*/ 104615 w 784764"/>
              <a:gd name="connsiteY20" fmla="*/ 1288111 h 2449001"/>
              <a:gd name="connsiteX21" fmla="*/ 124493 w 784764"/>
              <a:gd name="connsiteY21" fmla="*/ 1017766 h 2449001"/>
              <a:gd name="connsiteX22" fmla="*/ 243762 w 784764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30997 w 785142"/>
              <a:gd name="connsiteY0" fmla="*/ 1331843 h 2449001"/>
              <a:gd name="connsiteX1" fmla="*/ 542316 w 785142"/>
              <a:gd name="connsiteY1" fmla="*/ 1379551 h 2449001"/>
              <a:gd name="connsiteX2" fmla="*/ 763746 w 785142"/>
              <a:gd name="connsiteY2" fmla="*/ 1406369 h 2449001"/>
              <a:gd name="connsiteX3" fmla="*/ 625804 w 785142"/>
              <a:gd name="connsiteY3" fmla="*/ 1741335 h 2449001"/>
              <a:gd name="connsiteX4" fmla="*/ 609901 w 785142"/>
              <a:gd name="connsiteY4" fmla="*/ 2441050 h 2449001"/>
              <a:gd name="connsiteX5" fmla="*/ 319679 w 785142"/>
              <a:gd name="connsiteY5" fmla="*/ 2445025 h 2449001"/>
              <a:gd name="connsiteX6" fmla="*/ 212336 w 785142"/>
              <a:gd name="connsiteY6" fmla="*/ 1673750 h 2449001"/>
              <a:gd name="connsiteX7" fmla="*/ 208361 w 785142"/>
              <a:gd name="connsiteY7" fmla="*/ 2441050 h 2449001"/>
              <a:gd name="connsiteX8" fmla="*/ 136799 w 785142"/>
              <a:gd name="connsiteY8" fmla="*/ 2449001 h 2449001"/>
              <a:gd name="connsiteX9" fmla="*/ 5602 w 785142"/>
              <a:gd name="connsiteY9" fmla="*/ 1701579 h 2449001"/>
              <a:gd name="connsiteX10" fmla="*/ 37407 w 785142"/>
              <a:gd name="connsiteY10" fmla="*/ 1582309 h 2449001"/>
              <a:gd name="connsiteX11" fmla="*/ 101115 w 785142"/>
              <a:gd name="connsiteY11" fmla="*/ 1597201 h 2449001"/>
              <a:gd name="connsiteX12" fmla="*/ 89644 w 785142"/>
              <a:gd name="connsiteY12" fmla="*/ 1389262 h 2449001"/>
              <a:gd name="connsiteX13" fmla="*/ 339557 w 785142"/>
              <a:gd name="connsiteY13" fmla="*/ 1375575 h 2449001"/>
              <a:gd name="connsiteX14" fmla="*/ 430997 w 785142"/>
              <a:gd name="connsiteY14" fmla="*/ 1331843 h 2449001"/>
              <a:gd name="connsiteX15" fmla="*/ 244140 w 785142"/>
              <a:gd name="connsiteY15" fmla="*/ 0 h 2449001"/>
              <a:gd name="connsiteX16" fmla="*/ 558216 w 785142"/>
              <a:gd name="connsiteY16" fmla="*/ 0 h 2449001"/>
              <a:gd name="connsiteX17" fmla="*/ 689414 w 785142"/>
              <a:gd name="connsiteY17" fmla="*/ 962108 h 2449001"/>
              <a:gd name="connsiteX18" fmla="*/ 725194 w 785142"/>
              <a:gd name="connsiteY18" fmla="*/ 1307990 h 2449001"/>
              <a:gd name="connsiteX19" fmla="*/ 415093 w 785142"/>
              <a:gd name="connsiteY19" fmla="*/ 1268233 h 2449001"/>
              <a:gd name="connsiteX20" fmla="*/ 104993 w 785142"/>
              <a:gd name="connsiteY20" fmla="*/ 1288111 h 2449001"/>
              <a:gd name="connsiteX21" fmla="*/ 124871 w 785142"/>
              <a:gd name="connsiteY21" fmla="*/ 1017766 h 2449001"/>
              <a:gd name="connsiteX22" fmla="*/ 244140 w 785142"/>
              <a:gd name="connsiteY22" fmla="*/ 0 h 2449001"/>
              <a:gd name="connsiteX0" fmla="*/ 425685 w 779830"/>
              <a:gd name="connsiteY0" fmla="*/ 1331843 h 2449001"/>
              <a:gd name="connsiteX1" fmla="*/ 537004 w 779830"/>
              <a:gd name="connsiteY1" fmla="*/ 1379551 h 2449001"/>
              <a:gd name="connsiteX2" fmla="*/ 758434 w 779830"/>
              <a:gd name="connsiteY2" fmla="*/ 1406369 h 2449001"/>
              <a:gd name="connsiteX3" fmla="*/ 620492 w 779830"/>
              <a:gd name="connsiteY3" fmla="*/ 1741335 h 2449001"/>
              <a:gd name="connsiteX4" fmla="*/ 604589 w 779830"/>
              <a:gd name="connsiteY4" fmla="*/ 2441050 h 2449001"/>
              <a:gd name="connsiteX5" fmla="*/ 314367 w 779830"/>
              <a:gd name="connsiteY5" fmla="*/ 2445025 h 2449001"/>
              <a:gd name="connsiteX6" fmla="*/ 207024 w 779830"/>
              <a:gd name="connsiteY6" fmla="*/ 1673750 h 2449001"/>
              <a:gd name="connsiteX7" fmla="*/ 203049 w 779830"/>
              <a:gd name="connsiteY7" fmla="*/ 2441050 h 2449001"/>
              <a:gd name="connsiteX8" fmla="*/ 131487 w 779830"/>
              <a:gd name="connsiteY8" fmla="*/ 2449001 h 2449001"/>
              <a:gd name="connsiteX9" fmla="*/ 290 w 779830"/>
              <a:gd name="connsiteY9" fmla="*/ 1701579 h 2449001"/>
              <a:gd name="connsiteX10" fmla="*/ 95803 w 779830"/>
              <a:gd name="connsiteY10" fmla="*/ 1597201 h 2449001"/>
              <a:gd name="connsiteX11" fmla="*/ 84332 w 779830"/>
              <a:gd name="connsiteY11" fmla="*/ 1389262 h 2449001"/>
              <a:gd name="connsiteX12" fmla="*/ 334245 w 779830"/>
              <a:gd name="connsiteY12" fmla="*/ 1375575 h 2449001"/>
              <a:gd name="connsiteX13" fmla="*/ 425685 w 779830"/>
              <a:gd name="connsiteY13" fmla="*/ 1331843 h 2449001"/>
              <a:gd name="connsiteX14" fmla="*/ 238828 w 779830"/>
              <a:gd name="connsiteY14" fmla="*/ 0 h 2449001"/>
              <a:gd name="connsiteX15" fmla="*/ 552904 w 779830"/>
              <a:gd name="connsiteY15" fmla="*/ 0 h 2449001"/>
              <a:gd name="connsiteX16" fmla="*/ 684102 w 779830"/>
              <a:gd name="connsiteY16" fmla="*/ 962108 h 2449001"/>
              <a:gd name="connsiteX17" fmla="*/ 719882 w 779830"/>
              <a:gd name="connsiteY17" fmla="*/ 1307990 h 2449001"/>
              <a:gd name="connsiteX18" fmla="*/ 409781 w 779830"/>
              <a:gd name="connsiteY18" fmla="*/ 1268233 h 2449001"/>
              <a:gd name="connsiteX19" fmla="*/ 99681 w 779830"/>
              <a:gd name="connsiteY19" fmla="*/ 1288111 h 2449001"/>
              <a:gd name="connsiteX20" fmla="*/ 119559 w 779830"/>
              <a:gd name="connsiteY20" fmla="*/ 1017766 h 2449001"/>
              <a:gd name="connsiteX21" fmla="*/ 238828 w 779830"/>
              <a:gd name="connsiteY21" fmla="*/ 0 h 2449001"/>
              <a:gd name="connsiteX0" fmla="*/ 425766 w 779911"/>
              <a:gd name="connsiteY0" fmla="*/ 1331843 h 2449001"/>
              <a:gd name="connsiteX1" fmla="*/ 537085 w 779911"/>
              <a:gd name="connsiteY1" fmla="*/ 1379551 h 2449001"/>
              <a:gd name="connsiteX2" fmla="*/ 758515 w 779911"/>
              <a:gd name="connsiteY2" fmla="*/ 1406369 h 2449001"/>
              <a:gd name="connsiteX3" fmla="*/ 620573 w 779911"/>
              <a:gd name="connsiteY3" fmla="*/ 1741335 h 2449001"/>
              <a:gd name="connsiteX4" fmla="*/ 604670 w 779911"/>
              <a:gd name="connsiteY4" fmla="*/ 2441050 h 2449001"/>
              <a:gd name="connsiteX5" fmla="*/ 314448 w 779911"/>
              <a:gd name="connsiteY5" fmla="*/ 2445025 h 2449001"/>
              <a:gd name="connsiteX6" fmla="*/ 207105 w 779911"/>
              <a:gd name="connsiteY6" fmla="*/ 1673750 h 2449001"/>
              <a:gd name="connsiteX7" fmla="*/ 203130 w 779911"/>
              <a:gd name="connsiteY7" fmla="*/ 2441050 h 2449001"/>
              <a:gd name="connsiteX8" fmla="*/ 131568 w 779911"/>
              <a:gd name="connsiteY8" fmla="*/ 2449001 h 2449001"/>
              <a:gd name="connsiteX9" fmla="*/ 371 w 779911"/>
              <a:gd name="connsiteY9" fmla="*/ 1701579 h 2449001"/>
              <a:gd name="connsiteX10" fmla="*/ 95884 w 779911"/>
              <a:gd name="connsiteY10" fmla="*/ 1597201 h 2449001"/>
              <a:gd name="connsiteX11" fmla="*/ 84413 w 779911"/>
              <a:gd name="connsiteY11" fmla="*/ 1389262 h 2449001"/>
              <a:gd name="connsiteX12" fmla="*/ 334326 w 779911"/>
              <a:gd name="connsiteY12" fmla="*/ 1375575 h 2449001"/>
              <a:gd name="connsiteX13" fmla="*/ 425766 w 779911"/>
              <a:gd name="connsiteY13" fmla="*/ 1331843 h 2449001"/>
              <a:gd name="connsiteX14" fmla="*/ 238909 w 779911"/>
              <a:gd name="connsiteY14" fmla="*/ 0 h 2449001"/>
              <a:gd name="connsiteX15" fmla="*/ 552985 w 779911"/>
              <a:gd name="connsiteY15" fmla="*/ 0 h 2449001"/>
              <a:gd name="connsiteX16" fmla="*/ 684183 w 779911"/>
              <a:gd name="connsiteY16" fmla="*/ 962108 h 2449001"/>
              <a:gd name="connsiteX17" fmla="*/ 719963 w 779911"/>
              <a:gd name="connsiteY17" fmla="*/ 1307990 h 2449001"/>
              <a:gd name="connsiteX18" fmla="*/ 409862 w 779911"/>
              <a:gd name="connsiteY18" fmla="*/ 1268233 h 2449001"/>
              <a:gd name="connsiteX19" fmla="*/ 99762 w 779911"/>
              <a:gd name="connsiteY19" fmla="*/ 1288111 h 2449001"/>
              <a:gd name="connsiteX20" fmla="*/ 119640 w 779911"/>
              <a:gd name="connsiteY20" fmla="*/ 1017766 h 2449001"/>
              <a:gd name="connsiteX21" fmla="*/ 238909 w 779911"/>
              <a:gd name="connsiteY21" fmla="*/ 0 h 2449001"/>
              <a:gd name="connsiteX0" fmla="*/ 425696 w 779841"/>
              <a:gd name="connsiteY0" fmla="*/ 1331843 h 2449001"/>
              <a:gd name="connsiteX1" fmla="*/ 537015 w 779841"/>
              <a:gd name="connsiteY1" fmla="*/ 1379551 h 2449001"/>
              <a:gd name="connsiteX2" fmla="*/ 758445 w 779841"/>
              <a:gd name="connsiteY2" fmla="*/ 1406369 h 2449001"/>
              <a:gd name="connsiteX3" fmla="*/ 620503 w 779841"/>
              <a:gd name="connsiteY3" fmla="*/ 1741335 h 2449001"/>
              <a:gd name="connsiteX4" fmla="*/ 604600 w 779841"/>
              <a:gd name="connsiteY4" fmla="*/ 2441050 h 2449001"/>
              <a:gd name="connsiteX5" fmla="*/ 314378 w 779841"/>
              <a:gd name="connsiteY5" fmla="*/ 2445025 h 2449001"/>
              <a:gd name="connsiteX6" fmla="*/ 207035 w 779841"/>
              <a:gd name="connsiteY6" fmla="*/ 1673750 h 2449001"/>
              <a:gd name="connsiteX7" fmla="*/ 203060 w 779841"/>
              <a:gd name="connsiteY7" fmla="*/ 2441050 h 2449001"/>
              <a:gd name="connsiteX8" fmla="*/ 131498 w 779841"/>
              <a:gd name="connsiteY8" fmla="*/ 2449001 h 2449001"/>
              <a:gd name="connsiteX9" fmla="*/ 301 w 779841"/>
              <a:gd name="connsiteY9" fmla="*/ 1701579 h 2449001"/>
              <a:gd name="connsiteX10" fmla="*/ 95814 w 779841"/>
              <a:gd name="connsiteY10" fmla="*/ 1597201 h 2449001"/>
              <a:gd name="connsiteX11" fmla="*/ 84343 w 779841"/>
              <a:gd name="connsiteY11" fmla="*/ 1389262 h 2449001"/>
              <a:gd name="connsiteX12" fmla="*/ 334256 w 779841"/>
              <a:gd name="connsiteY12" fmla="*/ 1375575 h 2449001"/>
              <a:gd name="connsiteX13" fmla="*/ 425696 w 779841"/>
              <a:gd name="connsiteY13" fmla="*/ 1331843 h 2449001"/>
              <a:gd name="connsiteX14" fmla="*/ 238839 w 779841"/>
              <a:gd name="connsiteY14" fmla="*/ 0 h 2449001"/>
              <a:gd name="connsiteX15" fmla="*/ 552915 w 779841"/>
              <a:gd name="connsiteY15" fmla="*/ 0 h 2449001"/>
              <a:gd name="connsiteX16" fmla="*/ 684113 w 779841"/>
              <a:gd name="connsiteY16" fmla="*/ 962108 h 2449001"/>
              <a:gd name="connsiteX17" fmla="*/ 719893 w 779841"/>
              <a:gd name="connsiteY17" fmla="*/ 1307990 h 2449001"/>
              <a:gd name="connsiteX18" fmla="*/ 409792 w 779841"/>
              <a:gd name="connsiteY18" fmla="*/ 1268233 h 2449001"/>
              <a:gd name="connsiteX19" fmla="*/ 99692 w 779841"/>
              <a:gd name="connsiteY19" fmla="*/ 1288111 h 2449001"/>
              <a:gd name="connsiteX20" fmla="*/ 119570 w 779841"/>
              <a:gd name="connsiteY20" fmla="*/ 1017766 h 2449001"/>
              <a:gd name="connsiteX21" fmla="*/ 238839 w 779841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19570 w 794874"/>
              <a:gd name="connsiteY20" fmla="*/ 1017766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38839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38839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52915 w 794874"/>
              <a:gd name="connsiteY15" fmla="*/ 0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4874"/>
              <a:gd name="connsiteY0" fmla="*/ 1331843 h 2449001"/>
              <a:gd name="connsiteX1" fmla="*/ 537015 w 794874"/>
              <a:gd name="connsiteY1" fmla="*/ 1379551 h 2449001"/>
              <a:gd name="connsiteX2" fmla="*/ 758445 w 794874"/>
              <a:gd name="connsiteY2" fmla="*/ 1406369 h 2449001"/>
              <a:gd name="connsiteX3" fmla="*/ 620503 w 794874"/>
              <a:gd name="connsiteY3" fmla="*/ 1741335 h 2449001"/>
              <a:gd name="connsiteX4" fmla="*/ 604600 w 794874"/>
              <a:gd name="connsiteY4" fmla="*/ 2441050 h 2449001"/>
              <a:gd name="connsiteX5" fmla="*/ 314378 w 794874"/>
              <a:gd name="connsiteY5" fmla="*/ 2445025 h 2449001"/>
              <a:gd name="connsiteX6" fmla="*/ 207035 w 794874"/>
              <a:gd name="connsiteY6" fmla="*/ 1673750 h 2449001"/>
              <a:gd name="connsiteX7" fmla="*/ 203060 w 794874"/>
              <a:gd name="connsiteY7" fmla="*/ 2441050 h 2449001"/>
              <a:gd name="connsiteX8" fmla="*/ 131498 w 794874"/>
              <a:gd name="connsiteY8" fmla="*/ 2449001 h 2449001"/>
              <a:gd name="connsiteX9" fmla="*/ 301 w 794874"/>
              <a:gd name="connsiteY9" fmla="*/ 1701579 h 2449001"/>
              <a:gd name="connsiteX10" fmla="*/ 95814 w 794874"/>
              <a:gd name="connsiteY10" fmla="*/ 1597201 h 2449001"/>
              <a:gd name="connsiteX11" fmla="*/ 84343 w 794874"/>
              <a:gd name="connsiteY11" fmla="*/ 1389262 h 2449001"/>
              <a:gd name="connsiteX12" fmla="*/ 334256 w 794874"/>
              <a:gd name="connsiteY12" fmla="*/ 1375575 h 2449001"/>
              <a:gd name="connsiteX13" fmla="*/ 425696 w 794874"/>
              <a:gd name="connsiteY13" fmla="*/ 1331843 h 2449001"/>
              <a:gd name="connsiteX14" fmla="*/ 218310 w 794874"/>
              <a:gd name="connsiteY14" fmla="*/ 0 h 2449001"/>
              <a:gd name="connsiteX15" fmla="*/ 570023 w 794874"/>
              <a:gd name="connsiteY15" fmla="*/ 3422 h 2449001"/>
              <a:gd name="connsiteX16" fmla="*/ 684113 w 794874"/>
              <a:gd name="connsiteY16" fmla="*/ 962108 h 2449001"/>
              <a:gd name="connsiteX17" fmla="*/ 719893 w 794874"/>
              <a:gd name="connsiteY17" fmla="*/ 1307990 h 2449001"/>
              <a:gd name="connsiteX18" fmla="*/ 409792 w 794874"/>
              <a:gd name="connsiteY18" fmla="*/ 1268233 h 2449001"/>
              <a:gd name="connsiteX19" fmla="*/ 99692 w 794874"/>
              <a:gd name="connsiteY19" fmla="*/ 1288111 h 2449001"/>
              <a:gd name="connsiteX20" fmla="*/ 133257 w 794874"/>
              <a:gd name="connsiteY20" fmla="*/ 945913 h 2449001"/>
              <a:gd name="connsiteX21" fmla="*/ 218310 w 794874"/>
              <a:gd name="connsiteY21" fmla="*/ 0 h 2449001"/>
              <a:gd name="connsiteX0" fmla="*/ 425696 w 791314"/>
              <a:gd name="connsiteY0" fmla="*/ 1331843 h 2449001"/>
              <a:gd name="connsiteX1" fmla="*/ 537015 w 791314"/>
              <a:gd name="connsiteY1" fmla="*/ 1379551 h 2449001"/>
              <a:gd name="connsiteX2" fmla="*/ 758445 w 791314"/>
              <a:gd name="connsiteY2" fmla="*/ 1406369 h 2449001"/>
              <a:gd name="connsiteX3" fmla="*/ 620503 w 791314"/>
              <a:gd name="connsiteY3" fmla="*/ 1741335 h 2449001"/>
              <a:gd name="connsiteX4" fmla="*/ 604600 w 791314"/>
              <a:gd name="connsiteY4" fmla="*/ 2441050 h 2449001"/>
              <a:gd name="connsiteX5" fmla="*/ 314378 w 791314"/>
              <a:gd name="connsiteY5" fmla="*/ 2445025 h 2449001"/>
              <a:gd name="connsiteX6" fmla="*/ 207035 w 791314"/>
              <a:gd name="connsiteY6" fmla="*/ 1673750 h 2449001"/>
              <a:gd name="connsiteX7" fmla="*/ 203060 w 791314"/>
              <a:gd name="connsiteY7" fmla="*/ 2441050 h 2449001"/>
              <a:gd name="connsiteX8" fmla="*/ 131498 w 791314"/>
              <a:gd name="connsiteY8" fmla="*/ 2449001 h 2449001"/>
              <a:gd name="connsiteX9" fmla="*/ 301 w 791314"/>
              <a:gd name="connsiteY9" fmla="*/ 1701579 h 2449001"/>
              <a:gd name="connsiteX10" fmla="*/ 95814 w 791314"/>
              <a:gd name="connsiteY10" fmla="*/ 1597201 h 2449001"/>
              <a:gd name="connsiteX11" fmla="*/ 84343 w 791314"/>
              <a:gd name="connsiteY11" fmla="*/ 1389262 h 2449001"/>
              <a:gd name="connsiteX12" fmla="*/ 334256 w 791314"/>
              <a:gd name="connsiteY12" fmla="*/ 1375575 h 2449001"/>
              <a:gd name="connsiteX13" fmla="*/ 425696 w 791314"/>
              <a:gd name="connsiteY13" fmla="*/ 1331843 h 2449001"/>
              <a:gd name="connsiteX14" fmla="*/ 218310 w 791314"/>
              <a:gd name="connsiteY14" fmla="*/ 0 h 2449001"/>
              <a:gd name="connsiteX15" fmla="*/ 570023 w 791314"/>
              <a:gd name="connsiteY15" fmla="*/ 3422 h 2449001"/>
              <a:gd name="connsiteX16" fmla="*/ 677271 w 791314"/>
              <a:gd name="connsiteY16" fmla="*/ 938156 h 2449001"/>
              <a:gd name="connsiteX17" fmla="*/ 719893 w 791314"/>
              <a:gd name="connsiteY17" fmla="*/ 1307990 h 2449001"/>
              <a:gd name="connsiteX18" fmla="*/ 409792 w 791314"/>
              <a:gd name="connsiteY18" fmla="*/ 1268233 h 2449001"/>
              <a:gd name="connsiteX19" fmla="*/ 99692 w 791314"/>
              <a:gd name="connsiteY19" fmla="*/ 1288111 h 2449001"/>
              <a:gd name="connsiteX20" fmla="*/ 133257 w 791314"/>
              <a:gd name="connsiteY20" fmla="*/ 945913 h 2449001"/>
              <a:gd name="connsiteX21" fmla="*/ 218310 w 791314"/>
              <a:gd name="connsiteY21" fmla="*/ 0 h 2449001"/>
              <a:gd name="connsiteX0" fmla="*/ 425696 w 791740"/>
              <a:gd name="connsiteY0" fmla="*/ 1331843 h 2449001"/>
              <a:gd name="connsiteX1" fmla="*/ 537015 w 791740"/>
              <a:gd name="connsiteY1" fmla="*/ 1379551 h 2449001"/>
              <a:gd name="connsiteX2" fmla="*/ 775553 w 791740"/>
              <a:gd name="connsiteY2" fmla="*/ 1406369 h 2449001"/>
              <a:gd name="connsiteX3" fmla="*/ 620503 w 791740"/>
              <a:gd name="connsiteY3" fmla="*/ 1741335 h 2449001"/>
              <a:gd name="connsiteX4" fmla="*/ 604600 w 791740"/>
              <a:gd name="connsiteY4" fmla="*/ 2441050 h 2449001"/>
              <a:gd name="connsiteX5" fmla="*/ 314378 w 791740"/>
              <a:gd name="connsiteY5" fmla="*/ 2445025 h 2449001"/>
              <a:gd name="connsiteX6" fmla="*/ 207035 w 791740"/>
              <a:gd name="connsiteY6" fmla="*/ 1673750 h 2449001"/>
              <a:gd name="connsiteX7" fmla="*/ 203060 w 791740"/>
              <a:gd name="connsiteY7" fmla="*/ 2441050 h 2449001"/>
              <a:gd name="connsiteX8" fmla="*/ 131498 w 791740"/>
              <a:gd name="connsiteY8" fmla="*/ 2449001 h 2449001"/>
              <a:gd name="connsiteX9" fmla="*/ 301 w 791740"/>
              <a:gd name="connsiteY9" fmla="*/ 1701579 h 2449001"/>
              <a:gd name="connsiteX10" fmla="*/ 95814 w 791740"/>
              <a:gd name="connsiteY10" fmla="*/ 1597201 h 2449001"/>
              <a:gd name="connsiteX11" fmla="*/ 84343 w 791740"/>
              <a:gd name="connsiteY11" fmla="*/ 1389262 h 2449001"/>
              <a:gd name="connsiteX12" fmla="*/ 334256 w 791740"/>
              <a:gd name="connsiteY12" fmla="*/ 1375575 h 2449001"/>
              <a:gd name="connsiteX13" fmla="*/ 425696 w 791740"/>
              <a:gd name="connsiteY13" fmla="*/ 1331843 h 2449001"/>
              <a:gd name="connsiteX14" fmla="*/ 218310 w 791740"/>
              <a:gd name="connsiteY14" fmla="*/ 0 h 2449001"/>
              <a:gd name="connsiteX15" fmla="*/ 570023 w 791740"/>
              <a:gd name="connsiteY15" fmla="*/ 3422 h 2449001"/>
              <a:gd name="connsiteX16" fmla="*/ 677271 w 791740"/>
              <a:gd name="connsiteY16" fmla="*/ 938156 h 2449001"/>
              <a:gd name="connsiteX17" fmla="*/ 719893 w 791740"/>
              <a:gd name="connsiteY17" fmla="*/ 1307990 h 2449001"/>
              <a:gd name="connsiteX18" fmla="*/ 409792 w 791740"/>
              <a:gd name="connsiteY18" fmla="*/ 1268233 h 2449001"/>
              <a:gd name="connsiteX19" fmla="*/ 99692 w 791740"/>
              <a:gd name="connsiteY19" fmla="*/ 1288111 h 2449001"/>
              <a:gd name="connsiteX20" fmla="*/ 133257 w 791740"/>
              <a:gd name="connsiteY20" fmla="*/ 945913 h 2449001"/>
              <a:gd name="connsiteX21" fmla="*/ 218310 w 791740"/>
              <a:gd name="connsiteY21" fmla="*/ 0 h 2449001"/>
              <a:gd name="connsiteX0" fmla="*/ 425696 w 798638"/>
              <a:gd name="connsiteY0" fmla="*/ 1331843 h 2449001"/>
              <a:gd name="connsiteX1" fmla="*/ 537015 w 798638"/>
              <a:gd name="connsiteY1" fmla="*/ 1379551 h 2449001"/>
              <a:gd name="connsiteX2" fmla="*/ 775553 w 798638"/>
              <a:gd name="connsiteY2" fmla="*/ 1406369 h 2449001"/>
              <a:gd name="connsiteX3" fmla="*/ 620503 w 798638"/>
              <a:gd name="connsiteY3" fmla="*/ 1741335 h 2449001"/>
              <a:gd name="connsiteX4" fmla="*/ 604600 w 798638"/>
              <a:gd name="connsiteY4" fmla="*/ 2441050 h 2449001"/>
              <a:gd name="connsiteX5" fmla="*/ 314378 w 798638"/>
              <a:gd name="connsiteY5" fmla="*/ 2445025 h 2449001"/>
              <a:gd name="connsiteX6" fmla="*/ 207035 w 798638"/>
              <a:gd name="connsiteY6" fmla="*/ 1673750 h 2449001"/>
              <a:gd name="connsiteX7" fmla="*/ 203060 w 798638"/>
              <a:gd name="connsiteY7" fmla="*/ 2441050 h 2449001"/>
              <a:gd name="connsiteX8" fmla="*/ 131498 w 798638"/>
              <a:gd name="connsiteY8" fmla="*/ 2449001 h 2449001"/>
              <a:gd name="connsiteX9" fmla="*/ 301 w 798638"/>
              <a:gd name="connsiteY9" fmla="*/ 1701579 h 2449001"/>
              <a:gd name="connsiteX10" fmla="*/ 95814 w 798638"/>
              <a:gd name="connsiteY10" fmla="*/ 1597201 h 2449001"/>
              <a:gd name="connsiteX11" fmla="*/ 84343 w 798638"/>
              <a:gd name="connsiteY11" fmla="*/ 1389262 h 2449001"/>
              <a:gd name="connsiteX12" fmla="*/ 334256 w 798638"/>
              <a:gd name="connsiteY12" fmla="*/ 1375575 h 2449001"/>
              <a:gd name="connsiteX13" fmla="*/ 425696 w 798638"/>
              <a:gd name="connsiteY13" fmla="*/ 1331843 h 2449001"/>
              <a:gd name="connsiteX14" fmla="*/ 218310 w 798638"/>
              <a:gd name="connsiteY14" fmla="*/ 0 h 2449001"/>
              <a:gd name="connsiteX15" fmla="*/ 570023 w 798638"/>
              <a:gd name="connsiteY15" fmla="*/ 3422 h 2449001"/>
              <a:gd name="connsiteX16" fmla="*/ 677271 w 798638"/>
              <a:gd name="connsiteY16" fmla="*/ 938156 h 2449001"/>
              <a:gd name="connsiteX17" fmla="*/ 719893 w 798638"/>
              <a:gd name="connsiteY17" fmla="*/ 1307990 h 2449001"/>
              <a:gd name="connsiteX18" fmla="*/ 409792 w 798638"/>
              <a:gd name="connsiteY18" fmla="*/ 1268233 h 2449001"/>
              <a:gd name="connsiteX19" fmla="*/ 99692 w 798638"/>
              <a:gd name="connsiteY19" fmla="*/ 1288111 h 2449001"/>
              <a:gd name="connsiteX20" fmla="*/ 133257 w 798638"/>
              <a:gd name="connsiteY20" fmla="*/ 945913 h 2449001"/>
              <a:gd name="connsiteX21" fmla="*/ 218310 w 798638"/>
              <a:gd name="connsiteY21" fmla="*/ 0 h 2449001"/>
              <a:gd name="connsiteX0" fmla="*/ 425696 w 798137"/>
              <a:gd name="connsiteY0" fmla="*/ 1331843 h 2449001"/>
              <a:gd name="connsiteX1" fmla="*/ 537015 w 798137"/>
              <a:gd name="connsiteY1" fmla="*/ 1379551 h 2449001"/>
              <a:gd name="connsiteX2" fmla="*/ 775553 w 798137"/>
              <a:gd name="connsiteY2" fmla="*/ 1406369 h 2449001"/>
              <a:gd name="connsiteX3" fmla="*/ 613659 w 798137"/>
              <a:gd name="connsiteY3" fmla="*/ 1785816 h 2449001"/>
              <a:gd name="connsiteX4" fmla="*/ 604600 w 798137"/>
              <a:gd name="connsiteY4" fmla="*/ 2441050 h 2449001"/>
              <a:gd name="connsiteX5" fmla="*/ 314378 w 798137"/>
              <a:gd name="connsiteY5" fmla="*/ 2445025 h 2449001"/>
              <a:gd name="connsiteX6" fmla="*/ 207035 w 798137"/>
              <a:gd name="connsiteY6" fmla="*/ 1673750 h 2449001"/>
              <a:gd name="connsiteX7" fmla="*/ 203060 w 798137"/>
              <a:gd name="connsiteY7" fmla="*/ 2441050 h 2449001"/>
              <a:gd name="connsiteX8" fmla="*/ 131498 w 798137"/>
              <a:gd name="connsiteY8" fmla="*/ 2449001 h 2449001"/>
              <a:gd name="connsiteX9" fmla="*/ 301 w 798137"/>
              <a:gd name="connsiteY9" fmla="*/ 1701579 h 2449001"/>
              <a:gd name="connsiteX10" fmla="*/ 95814 w 798137"/>
              <a:gd name="connsiteY10" fmla="*/ 1597201 h 2449001"/>
              <a:gd name="connsiteX11" fmla="*/ 84343 w 798137"/>
              <a:gd name="connsiteY11" fmla="*/ 1389262 h 2449001"/>
              <a:gd name="connsiteX12" fmla="*/ 334256 w 798137"/>
              <a:gd name="connsiteY12" fmla="*/ 1375575 h 2449001"/>
              <a:gd name="connsiteX13" fmla="*/ 425696 w 798137"/>
              <a:gd name="connsiteY13" fmla="*/ 1331843 h 2449001"/>
              <a:gd name="connsiteX14" fmla="*/ 218310 w 798137"/>
              <a:gd name="connsiteY14" fmla="*/ 0 h 2449001"/>
              <a:gd name="connsiteX15" fmla="*/ 570023 w 798137"/>
              <a:gd name="connsiteY15" fmla="*/ 3422 h 2449001"/>
              <a:gd name="connsiteX16" fmla="*/ 677271 w 798137"/>
              <a:gd name="connsiteY16" fmla="*/ 938156 h 2449001"/>
              <a:gd name="connsiteX17" fmla="*/ 719893 w 798137"/>
              <a:gd name="connsiteY17" fmla="*/ 1307990 h 2449001"/>
              <a:gd name="connsiteX18" fmla="*/ 409792 w 798137"/>
              <a:gd name="connsiteY18" fmla="*/ 1268233 h 2449001"/>
              <a:gd name="connsiteX19" fmla="*/ 99692 w 798137"/>
              <a:gd name="connsiteY19" fmla="*/ 1288111 h 2449001"/>
              <a:gd name="connsiteX20" fmla="*/ 133257 w 798137"/>
              <a:gd name="connsiteY20" fmla="*/ 945913 h 2449001"/>
              <a:gd name="connsiteX21" fmla="*/ 218310 w 798137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07035 w 797686"/>
              <a:gd name="connsiteY6" fmla="*/ 1673750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13878 w 797686"/>
              <a:gd name="connsiteY6" fmla="*/ 1707967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96 w 797686"/>
              <a:gd name="connsiteY0" fmla="*/ 1331843 h 2449001"/>
              <a:gd name="connsiteX1" fmla="*/ 537015 w 797686"/>
              <a:gd name="connsiteY1" fmla="*/ 1379551 h 2449001"/>
              <a:gd name="connsiteX2" fmla="*/ 775553 w 797686"/>
              <a:gd name="connsiteY2" fmla="*/ 1406369 h 2449001"/>
              <a:gd name="connsiteX3" fmla="*/ 613659 w 797686"/>
              <a:gd name="connsiteY3" fmla="*/ 1785816 h 2449001"/>
              <a:gd name="connsiteX4" fmla="*/ 604600 w 797686"/>
              <a:gd name="connsiteY4" fmla="*/ 2441050 h 2449001"/>
              <a:gd name="connsiteX5" fmla="*/ 314378 w 797686"/>
              <a:gd name="connsiteY5" fmla="*/ 2445025 h 2449001"/>
              <a:gd name="connsiteX6" fmla="*/ 224143 w 797686"/>
              <a:gd name="connsiteY6" fmla="*/ 1721654 h 2449001"/>
              <a:gd name="connsiteX7" fmla="*/ 203060 w 797686"/>
              <a:gd name="connsiteY7" fmla="*/ 2441050 h 2449001"/>
              <a:gd name="connsiteX8" fmla="*/ 131498 w 797686"/>
              <a:gd name="connsiteY8" fmla="*/ 2449001 h 2449001"/>
              <a:gd name="connsiteX9" fmla="*/ 301 w 797686"/>
              <a:gd name="connsiteY9" fmla="*/ 1701579 h 2449001"/>
              <a:gd name="connsiteX10" fmla="*/ 95814 w 797686"/>
              <a:gd name="connsiteY10" fmla="*/ 1597201 h 2449001"/>
              <a:gd name="connsiteX11" fmla="*/ 84343 w 797686"/>
              <a:gd name="connsiteY11" fmla="*/ 1389262 h 2449001"/>
              <a:gd name="connsiteX12" fmla="*/ 334256 w 797686"/>
              <a:gd name="connsiteY12" fmla="*/ 1375575 h 2449001"/>
              <a:gd name="connsiteX13" fmla="*/ 425696 w 797686"/>
              <a:gd name="connsiteY13" fmla="*/ 1331843 h 2449001"/>
              <a:gd name="connsiteX14" fmla="*/ 218310 w 797686"/>
              <a:gd name="connsiteY14" fmla="*/ 0 h 2449001"/>
              <a:gd name="connsiteX15" fmla="*/ 570023 w 797686"/>
              <a:gd name="connsiteY15" fmla="*/ 3422 h 2449001"/>
              <a:gd name="connsiteX16" fmla="*/ 677271 w 797686"/>
              <a:gd name="connsiteY16" fmla="*/ 938156 h 2449001"/>
              <a:gd name="connsiteX17" fmla="*/ 719893 w 797686"/>
              <a:gd name="connsiteY17" fmla="*/ 1307990 h 2449001"/>
              <a:gd name="connsiteX18" fmla="*/ 409792 w 797686"/>
              <a:gd name="connsiteY18" fmla="*/ 1268233 h 2449001"/>
              <a:gd name="connsiteX19" fmla="*/ 99692 w 797686"/>
              <a:gd name="connsiteY19" fmla="*/ 1288111 h 2449001"/>
              <a:gd name="connsiteX20" fmla="*/ 133257 w 797686"/>
              <a:gd name="connsiteY20" fmla="*/ 945913 h 2449001"/>
              <a:gd name="connsiteX21" fmla="*/ 218310 w 797686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25647 w 797637"/>
              <a:gd name="connsiteY0" fmla="*/ 1331843 h 2449001"/>
              <a:gd name="connsiteX1" fmla="*/ 536966 w 797637"/>
              <a:gd name="connsiteY1" fmla="*/ 1379551 h 2449001"/>
              <a:gd name="connsiteX2" fmla="*/ 775504 w 797637"/>
              <a:gd name="connsiteY2" fmla="*/ 1406369 h 2449001"/>
              <a:gd name="connsiteX3" fmla="*/ 613610 w 797637"/>
              <a:gd name="connsiteY3" fmla="*/ 1785816 h 2449001"/>
              <a:gd name="connsiteX4" fmla="*/ 604551 w 797637"/>
              <a:gd name="connsiteY4" fmla="*/ 2441050 h 2449001"/>
              <a:gd name="connsiteX5" fmla="*/ 314329 w 797637"/>
              <a:gd name="connsiteY5" fmla="*/ 2445025 h 2449001"/>
              <a:gd name="connsiteX6" fmla="*/ 224094 w 797637"/>
              <a:gd name="connsiteY6" fmla="*/ 1721654 h 2449001"/>
              <a:gd name="connsiteX7" fmla="*/ 203011 w 797637"/>
              <a:gd name="connsiteY7" fmla="*/ 2441050 h 2449001"/>
              <a:gd name="connsiteX8" fmla="*/ 131449 w 797637"/>
              <a:gd name="connsiteY8" fmla="*/ 2449001 h 2449001"/>
              <a:gd name="connsiteX9" fmla="*/ 252 w 797637"/>
              <a:gd name="connsiteY9" fmla="*/ 1701579 h 2449001"/>
              <a:gd name="connsiteX10" fmla="*/ 112873 w 797637"/>
              <a:gd name="connsiteY10" fmla="*/ 1641682 h 2449001"/>
              <a:gd name="connsiteX11" fmla="*/ 84294 w 797637"/>
              <a:gd name="connsiteY11" fmla="*/ 1389262 h 2449001"/>
              <a:gd name="connsiteX12" fmla="*/ 334207 w 797637"/>
              <a:gd name="connsiteY12" fmla="*/ 1375575 h 2449001"/>
              <a:gd name="connsiteX13" fmla="*/ 425647 w 797637"/>
              <a:gd name="connsiteY13" fmla="*/ 1331843 h 2449001"/>
              <a:gd name="connsiteX14" fmla="*/ 218261 w 797637"/>
              <a:gd name="connsiteY14" fmla="*/ 0 h 2449001"/>
              <a:gd name="connsiteX15" fmla="*/ 569974 w 797637"/>
              <a:gd name="connsiteY15" fmla="*/ 3422 h 2449001"/>
              <a:gd name="connsiteX16" fmla="*/ 677222 w 797637"/>
              <a:gd name="connsiteY16" fmla="*/ 938156 h 2449001"/>
              <a:gd name="connsiteX17" fmla="*/ 719844 w 797637"/>
              <a:gd name="connsiteY17" fmla="*/ 1307990 h 2449001"/>
              <a:gd name="connsiteX18" fmla="*/ 409743 w 797637"/>
              <a:gd name="connsiteY18" fmla="*/ 1268233 h 2449001"/>
              <a:gd name="connsiteX19" fmla="*/ 99643 w 797637"/>
              <a:gd name="connsiteY19" fmla="*/ 1288111 h 2449001"/>
              <a:gd name="connsiteX20" fmla="*/ 133208 w 797637"/>
              <a:gd name="connsiteY20" fmla="*/ 945913 h 2449001"/>
              <a:gd name="connsiteX21" fmla="*/ 218261 w 797637"/>
              <a:gd name="connsiteY21" fmla="*/ 0 h 2449001"/>
              <a:gd name="connsiteX0" fmla="*/ 405179 w 777169"/>
              <a:gd name="connsiteY0" fmla="*/ 1331843 h 2449001"/>
              <a:gd name="connsiteX1" fmla="*/ 516498 w 777169"/>
              <a:gd name="connsiteY1" fmla="*/ 1379551 h 2449001"/>
              <a:gd name="connsiteX2" fmla="*/ 755036 w 777169"/>
              <a:gd name="connsiteY2" fmla="*/ 1406369 h 2449001"/>
              <a:gd name="connsiteX3" fmla="*/ 593142 w 777169"/>
              <a:gd name="connsiteY3" fmla="*/ 1785816 h 2449001"/>
              <a:gd name="connsiteX4" fmla="*/ 584083 w 777169"/>
              <a:gd name="connsiteY4" fmla="*/ 2441050 h 2449001"/>
              <a:gd name="connsiteX5" fmla="*/ 293861 w 777169"/>
              <a:gd name="connsiteY5" fmla="*/ 2445025 h 2449001"/>
              <a:gd name="connsiteX6" fmla="*/ 203626 w 777169"/>
              <a:gd name="connsiteY6" fmla="*/ 1721654 h 2449001"/>
              <a:gd name="connsiteX7" fmla="*/ 182543 w 777169"/>
              <a:gd name="connsiteY7" fmla="*/ 2441050 h 2449001"/>
              <a:gd name="connsiteX8" fmla="*/ 110981 w 777169"/>
              <a:gd name="connsiteY8" fmla="*/ 2449001 h 2449001"/>
              <a:gd name="connsiteX9" fmla="*/ 313 w 777169"/>
              <a:gd name="connsiteY9" fmla="*/ 1749481 h 2449001"/>
              <a:gd name="connsiteX10" fmla="*/ 92405 w 777169"/>
              <a:gd name="connsiteY10" fmla="*/ 1641682 h 2449001"/>
              <a:gd name="connsiteX11" fmla="*/ 63826 w 777169"/>
              <a:gd name="connsiteY11" fmla="*/ 1389262 h 2449001"/>
              <a:gd name="connsiteX12" fmla="*/ 313739 w 777169"/>
              <a:gd name="connsiteY12" fmla="*/ 1375575 h 2449001"/>
              <a:gd name="connsiteX13" fmla="*/ 405179 w 777169"/>
              <a:gd name="connsiteY13" fmla="*/ 1331843 h 2449001"/>
              <a:gd name="connsiteX14" fmla="*/ 197793 w 777169"/>
              <a:gd name="connsiteY14" fmla="*/ 0 h 2449001"/>
              <a:gd name="connsiteX15" fmla="*/ 549506 w 777169"/>
              <a:gd name="connsiteY15" fmla="*/ 3422 h 2449001"/>
              <a:gd name="connsiteX16" fmla="*/ 656754 w 777169"/>
              <a:gd name="connsiteY16" fmla="*/ 938156 h 2449001"/>
              <a:gd name="connsiteX17" fmla="*/ 699376 w 777169"/>
              <a:gd name="connsiteY17" fmla="*/ 1307990 h 2449001"/>
              <a:gd name="connsiteX18" fmla="*/ 389275 w 777169"/>
              <a:gd name="connsiteY18" fmla="*/ 1268233 h 2449001"/>
              <a:gd name="connsiteX19" fmla="*/ 79175 w 777169"/>
              <a:gd name="connsiteY19" fmla="*/ 1288111 h 2449001"/>
              <a:gd name="connsiteX20" fmla="*/ 112740 w 777169"/>
              <a:gd name="connsiteY20" fmla="*/ 945913 h 2449001"/>
              <a:gd name="connsiteX21" fmla="*/ 197793 w 777169"/>
              <a:gd name="connsiteY21" fmla="*/ 0 h 2449001"/>
              <a:gd name="connsiteX0" fmla="*/ 413332 w 785322"/>
              <a:gd name="connsiteY0" fmla="*/ 1331843 h 2449001"/>
              <a:gd name="connsiteX1" fmla="*/ 524651 w 785322"/>
              <a:gd name="connsiteY1" fmla="*/ 1379551 h 2449001"/>
              <a:gd name="connsiteX2" fmla="*/ 763189 w 785322"/>
              <a:gd name="connsiteY2" fmla="*/ 1406369 h 2449001"/>
              <a:gd name="connsiteX3" fmla="*/ 601295 w 785322"/>
              <a:gd name="connsiteY3" fmla="*/ 1785816 h 2449001"/>
              <a:gd name="connsiteX4" fmla="*/ 592236 w 785322"/>
              <a:gd name="connsiteY4" fmla="*/ 2441050 h 2449001"/>
              <a:gd name="connsiteX5" fmla="*/ 302014 w 785322"/>
              <a:gd name="connsiteY5" fmla="*/ 2445025 h 2449001"/>
              <a:gd name="connsiteX6" fmla="*/ 211779 w 785322"/>
              <a:gd name="connsiteY6" fmla="*/ 1721654 h 2449001"/>
              <a:gd name="connsiteX7" fmla="*/ 190696 w 785322"/>
              <a:gd name="connsiteY7" fmla="*/ 2441050 h 2449001"/>
              <a:gd name="connsiteX8" fmla="*/ 119134 w 785322"/>
              <a:gd name="connsiteY8" fmla="*/ 2449001 h 2449001"/>
              <a:gd name="connsiteX9" fmla="*/ 8466 w 785322"/>
              <a:gd name="connsiteY9" fmla="*/ 1749481 h 2449001"/>
              <a:gd name="connsiteX10" fmla="*/ 100558 w 785322"/>
              <a:gd name="connsiteY10" fmla="*/ 1641682 h 2449001"/>
              <a:gd name="connsiteX11" fmla="*/ 71979 w 785322"/>
              <a:gd name="connsiteY11" fmla="*/ 1389262 h 2449001"/>
              <a:gd name="connsiteX12" fmla="*/ 321892 w 785322"/>
              <a:gd name="connsiteY12" fmla="*/ 1375575 h 2449001"/>
              <a:gd name="connsiteX13" fmla="*/ 413332 w 785322"/>
              <a:gd name="connsiteY13" fmla="*/ 1331843 h 2449001"/>
              <a:gd name="connsiteX14" fmla="*/ 205946 w 785322"/>
              <a:gd name="connsiteY14" fmla="*/ 0 h 2449001"/>
              <a:gd name="connsiteX15" fmla="*/ 557659 w 785322"/>
              <a:gd name="connsiteY15" fmla="*/ 3422 h 2449001"/>
              <a:gd name="connsiteX16" fmla="*/ 664907 w 785322"/>
              <a:gd name="connsiteY16" fmla="*/ 938156 h 2449001"/>
              <a:gd name="connsiteX17" fmla="*/ 707529 w 785322"/>
              <a:gd name="connsiteY17" fmla="*/ 1307990 h 2449001"/>
              <a:gd name="connsiteX18" fmla="*/ 397428 w 785322"/>
              <a:gd name="connsiteY18" fmla="*/ 1268233 h 2449001"/>
              <a:gd name="connsiteX19" fmla="*/ 87328 w 785322"/>
              <a:gd name="connsiteY19" fmla="*/ 1288111 h 2449001"/>
              <a:gd name="connsiteX20" fmla="*/ 120893 w 785322"/>
              <a:gd name="connsiteY20" fmla="*/ 945913 h 2449001"/>
              <a:gd name="connsiteX21" fmla="*/ 205946 w 785322"/>
              <a:gd name="connsiteY21" fmla="*/ 0 h 2449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785322" h="2449001">
                <a:moveTo>
                  <a:pt x="413332" y="1331843"/>
                </a:moveTo>
                <a:cubicBezTo>
                  <a:pt x="470316" y="1339795"/>
                  <a:pt x="487545" y="1363648"/>
                  <a:pt x="524651" y="1379551"/>
                </a:cubicBezTo>
                <a:cubicBezTo>
                  <a:pt x="598461" y="1388490"/>
                  <a:pt x="730438" y="1342684"/>
                  <a:pt x="763189" y="1406369"/>
                </a:cubicBezTo>
                <a:cubicBezTo>
                  <a:pt x="860365" y="1644887"/>
                  <a:pt x="606378" y="1660931"/>
                  <a:pt x="601295" y="1785816"/>
                </a:cubicBezTo>
                <a:cubicBezTo>
                  <a:pt x="592018" y="1995200"/>
                  <a:pt x="585610" y="2024932"/>
                  <a:pt x="592236" y="2441050"/>
                </a:cubicBezTo>
                <a:lnTo>
                  <a:pt x="302014" y="2445025"/>
                </a:lnTo>
                <a:cubicBezTo>
                  <a:pt x="266233" y="2198535"/>
                  <a:pt x="340856" y="1660357"/>
                  <a:pt x="211779" y="1721654"/>
                </a:cubicBezTo>
                <a:cubicBezTo>
                  <a:pt x="170697" y="1762736"/>
                  <a:pt x="192021" y="2185283"/>
                  <a:pt x="190696" y="2441050"/>
                </a:cubicBezTo>
                <a:cubicBezTo>
                  <a:pt x="146301" y="2445688"/>
                  <a:pt x="179432" y="2445688"/>
                  <a:pt x="119134" y="2449001"/>
                </a:cubicBezTo>
                <a:cubicBezTo>
                  <a:pt x="103231" y="1623390"/>
                  <a:pt x="60150" y="1875377"/>
                  <a:pt x="8466" y="1749481"/>
                </a:cubicBezTo>
                <a:cubicBezTo>
                  <a:pt x="-31697" y="1604092"/>
                  <a:pt x="83130" y="1642413"/>
                  <a:pt x="100558" y="1641682"/>
                </a:cubicBezTo>
                <a:cubicBezTo>
                  <a:pt x="5622" y="1561516"/>
                  <a:pt x="-3874" y="1450657"/>
                  <a:pt x="71979" y="1389262"/>
                </a:cubicBezTo>
                <a:cubicBezTo>
                  <a:pt x="119567" y="1358010"/>
                  <a:pt x="239728" y="1375575"/>
                  <a:pt x="321892" y="1375575"/>
                </a:cubicBezTo>
                <a:cubicBezTo>
                  <a:pt x="347071" y="1360998"/>
                  <a:pt x="364299" y="1334493"/>
                  <a:pt x="413332" y="1331843"/>
                </a:cubicBezTo>
                <a:close/>
                <a:moveTo>
                  <a:pt x="205946" y="0"/>
                </a:moveTo>
                <a:lnTo>
                  <a:pt x="557659" y="3422"/>
                </a:lnTo>
                <a:cubicBezTo>
                  <a:pt x="580863" y="327547"/>
                  <a:pt x="489978" y="820211"/>
                  <a:pt x="664907" y="938156"/>
                </a:cubicBezTo>
                <a:cubicBezTo>
                  <a:pt x="834535" y="1061401"/>
                  <a:pt x="785141" y="1256861"/>
                  <a:pt x="707529" y="1307990"/>
                </a:cubicBezTo>
                <a:cubicBezTo>
                  <a:pt x="596211" y="1362324"/>
                  <a:pt x="496819" y="1313291"/>
                  <a:pt x="397428" y="1268233"/>
                </a:cubicBezTo>
                <a:cubicBezTo>
                  <a:pt x="324542" y="1317265"/>
                  <a:pt x="192020" y="1358347"/>
                  <a:pt x="87328" y="1288111"/>
                </a:cubicBezTo>
                <a:cubicBezTo>
                  <a:pt x="-33267" y="1184744"/>
                  <a:pt x="58608" y="985670"/>
                  <a:pt x="120893" y="945913"/>
                </a:cubicBezTo>
                <a:cubicBezTo>
                  <a:pt x="259584" y="846619"/>
                  <a:pt x="211126" y="365206"/>
                  <a:pt x="20594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1" name="Freeform 108">
            <a:extLst>
              <a:ext uri="{FF2B5EF4-FFF2-40B4-BE49-F238E27FC236}">
                <a16:creationId xmlns:a16="http://schemas.microsoft.com/office/drawing/2014/main" id="{CAFFFFD7-C24F-4EF1-B946-017E4A705464}"/>
              </a:ext>
            </a:extLst>
          </p:cNvPr>
          <p:cNvSpPr/>
          <p:nvPr/>
        </p:nvSpPr>
        <p:spPr>
          <a:xfrm>
            <a:off x="4861480" y="2037091"/>
            <a:ext cx="341005" cy="37681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2" name="Oval 8">
            <a:extLst>
              <a:ext uri="{FF2B5EF4-FFF2-40B4-BE49-F238E27FC236}">
                <a16:creationId xmlns:a16="http://schemas.microsoft.com/office/drawing/2014/main" id="{6FE7C88F-D652-42F1-B6BE-4863E4B4137A}"/>
              </a:ext>
            </a:extLst>
          </p:cNvPr>
          <p:cNvSpPr/>
          <p:nvPr/>
        </p:nvSpPr>
        <p:spPr>
          <a:xfrm>
            <a:off x="5430443" y="2045477"/>
            <a:ext cx="358193" cy="360040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93" name="Group 110">
            <a:extLst>
              <a:ext uri="{FF2B5EF4-FFF2-40B4-BE49-F238E27FC236}">
                <a16:creationId xmlns:a16="http://schemas.microsoft.com/office/drawing/2014/main" id="{1DDAB794-99DF-44C6-8B7B-9645B52F17F7}"/>
              </a:ext>
            </a:extLst>
          </p:cNvPr>
          <p:cNvGrpSpPr/>
          <p:nvPr/>
        </p:nvGrpSpPr>
        <p:grpSpPr>
          <a:xfrm>
            <a:off x="4292080" y="2037091"/>
            <a:ext cx="341005" cy="376812"/>
            <a:chOff x="4835382" y="73243"/>
            <a:chExt cx="2920830" cy="3227535"/>
          </a:xfrm>
          <a:solidFill>
            <a:schemeClr val="accent4"/>
          </a:solidFill>
        </p:grpSpPr>
        <p:sp>
          <p:nvSpPr>
            <p:cNvPr id="94" name="Freeform 111">
              <a:extLst>
                <a:ext uri="{FF2B5EF4-FFF2-40B4-BE49-F238E27FC236}">
                  <a16:creationId xmlns:a16="http://schemas.microsoft.com/office/drawing/2014/main" id="{386E8E97-C39F-46C3-9D21-ED45E736ABED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Oval 37">
              <a:extLst>
                <a:ext uri="{FF2B5EF4-FFF2-40B4-BE49-F238E27FC236}">
                  <a16:creationId xmlns:a16="http://schemas.microsoft.com/office/drawing/2014/main" id="{2498EF76-8E56-4F8B-A27B-FFFF9D5468B7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96" name="Rectangle 19">
            <a:extLst>
              <a:ext uri="{FF2B5EF4-FFF2-40B4-BE49-F238E27FC236}">
                <a16:creationId xmlns:a16="http://schemas.microsoft.com/office/drawing/2014/main" id="{18F1584E-31BC-4FF4-8631-AAD577AC8F3C}"/>
              </a:ext>
            </a:extLst>
          </p:cNvPr>
          <p:cNvSpPr/>
          <p:nvPr/>
        </p:nvSpPr>
        <p:spPr>
          <a:xfrm>
            <a:off x="3734269" y="2057538"/>
            <a:ext cx="305600" cy="335918"/>
          </a:xfrm>
          <a:custGeom>
            <a:avLst/>
            <a:gdLst/>
            <a:ahLst/>
            <a:cxnLst/>
            <a:rect l="l" t="t" r="r" b="b"/>
            <a:pathLst>
              <a:path w="2926108" h="3216409">
                <a:moveTo>
                  <a:pt x="1150286" y="2039882"/>
                </a:moveTo>
                <a:cubicBezTo>
                  <a:pt x="1216487" y="2110220"/>
                  <a:pt x="1249586" y="2238485"/>
                  <a:pt x="1348889" y="2250897"/>
                </a:cubicBezTo>
                <a:cubicBezTo>
                  <a:pt x="1452327" y="2213659"/>
                  <a:pt x="1530941" y="2147458"/>
                  <a:pt x="1597142" y="2052295"/>
                </a:cubicBezTo>
                <a:cubicBezTo>
                  <a:pt x="1634380" y="2030228"/>
                  <a:pt x="1712994" y="2049536"/>
                  <a:pt x="1721269" y="2072982"/>
                </a:cubicBezTo>
                <a:cubicBezTo>
                  <a:pt x="1533700" y="2362611"/>
                  <a:pt x="1615072" y="2763954"/>
                  <a:pt x="1568179" y="2830155"/>
                </a:cubicBezTo>
                <a:cubicBezTo>
                  <a:pt x="1391644" y="2965315"/>
                  <a:pt x="1231658" y="2893598"/>
                  <a:pt x="1063398" y="2925319"/>
                </a:cubicBezTo>
                <a:cubicBezTo>
                  <a:pt x="925479" y="2954282"/>
                  <a:pt x="820660" y="3107371"/>
                  <a:pt x="686879" y="3148747"/>
                </a:cubicBezTo>
                <a:cubicBezTo>
                  <a:pt x="536548" y="3184606"/>
                  <a:pt x="373804" y="3224602"/>
                  <a:pt x="215198" y="3214948"/>
                </a:cubicBezTo>
                <a:cubicBezTo>
                  <a:pt x="93829" y="3209431"/>
                  <a:pt x="71763" y="3046687"/>
                  <a:pt x="136584" y="2925318"/>
                </a:cubicBezTo>
                <a:cubicBezTo>
                  <a:pt x="168305" y="2828775"/>
                  <a:pt x="121415" y="2802571"/>
                  <a:pt x="107623" y="2710165"/>
                </a:cubicBezTo>
                <a:cubicBezTo>
                  <a:pt x="111150" y="2693172"/>
                  <a:pt x="127647" y="2691385"/>
                  <a:pt x="158288" y="2695563"/>
                </a:cubicBezTo>
                <a:lnTo>
                  <a:pt x="158288" y="2626239"/>
                </a:lnTo>
                <a:lnTo>
                  <a:pt x="266288" y="2626239"/>
                </a:lnTo>
                <a:lnTo>
                  <a:pt x="266288" y="2708276"/>
                </a:lnTo>
                <a:lnTo>
                  <a:pt x="307224" y="2711894"/>
                </a:lnTo>
                <a:lnTo>
                  <a:pt x="307224" y="2626239"/>
                </a:lnTo>
                <a:lnTo>
                  <a:pt x="415224" y="2626239"/>
                </a:lnTo>
                <a:lnTo>
                  <a:pt x="415224" y="2711420"/>
                </a:lnTo>
                <a:cubicBezTo>
                  <a:pt x="428487" y="2711947"/>
                  <a:pt x="442136" y="2710942"/>
                  <a:pt x="456160" y="2708700"/>
                </a:cubicBezTo>
                <a:lnTo>
                  <a:pt x="456160" y="2617963"/>
                </a:lnTo>
                <a:lnTo>
                  <a:pt x="564160" y="2617963"/>
                </a:lnTo>
                <a:lnTo>
                  <a:pt x="564160" y="2692500"/>
                </a:lnTo>
                <a:cubicBezTo>
                  <a:pt x="577696" y="2691220"/>
                  <a:pt x="591289" y="2688332"/>
                  <a:pt x="605096" y="2684680"/>
                </a:cubicBezTo>
                <a:lnTo>
                  <a:pt x="605096" y="2601411"/>
                </a:lnTo>
                <a:lnTo>
                  <a:pt x="713096" y="2601411"/>
                </a:lnTo>
                <a:lnTo>
                  <a:pt x="713096" y="2654658"/>
                </a:lnTo>
                <a:lnTo>
                  <a:pt x="754032" y="2641463"/>
                </a:lnTo>
                <a:lnTo>
                  <a:pt x="754032" y="2580721"/>
                </a:lnTo>
                <a:lnTo>
                  <a:pt x="862032" y="2580721"/>
                </a:lnTo>
                <a:lnTo>
                  <a:pt x="862032" y="2599792"/>
                </a:lnTo>
                <a:cubicBezTo>
                  <a:pt x="897454" y="2584791"/>
                  <a:pt x="934214" y="2567836"/>
                  <a:pt x="972371" y="2548802"/>
                </a:cubicBezTo>
                <a:cubicBezTo>
                  <a:pt x="1030297" y="2506047"/>
                  <a:pt x="939271" y="2219176"/>
                  <a:pt x="947546" y="2122633"/>
                </a:cubicBezTo>
                <a:cubicBezTo>
                  <a:pt x="957201" y="2082636"/>
                  <a:pt x="1082706" y="2067466"/>
                  <a:pt x="1150286" y="2039882"/>
                </a:cubicBezTo>
                <a:close/>
                <a:moveTo>
                  <a:pt x="394278" y="1320337"/>
                </a:moveTo>
                <a:cubicBezTo>
                  <a:pt x="356565" y="1315036"/>
                  <a:pt x="316914" y="1320983"/>
                  <a:pt x="277262" y="1344774"/>
                </a:cubicBezTo>
                <a:cubicBezTo>
                  <a:pt x="169686" y="1368221"/>
                  <a:pt x="281399" y="1532343"/>
                  <a:pt x="314500" y="1626128"/>
                </a:cubicBezTo>
                <a:cubicBezTo>
                  <a:pt x="335188" y="1715776"/>
                  <a:pt x="306225" y="1838523"/>
                  <a:pt x="376563" y="1820593"/>
                </a:cubicBezTo>
                <a:cubicBezTo>
                  <a:pt x="535169" y="1786113"/>
                  <a:pt x="681363" y="1673020"/>
                  <a:pt x="628954" y="1493726"/>
                </a:cubicBezTo>
                <a:cubicBezTo>
                  <a:pt x="603094" y="1453384"/>
                  <a:pt x="507414" y="1336241"/>
                  <a:pt x="394278" y="1320337"/>
                </a:cubicBezTo>
                <a:close/>
                <a:moveTo>
                  <a:pt x="1526804" y="66"/>
                </a:moveTo>
                <a:cubicBezTo>
                  <a:pt x="2066065" y="2824"/>
                  <a:pt x="2621877" y="129710"/>
                  <a:pt x="2896335" y="1038593"/>
                </a:cubicBezTo>
                <a:cubicBezTo>
                  <a:pt x="3057700" y="1564063"/>
                  <a:pt x="2532230" y="2366749"/>
                  <a:pt x="2064686" y="2292273"/>
                </a:cubicBezTo>
                <a:cubicBezTo>
                  <a:pt x="1885392" y="2267447"/>
                  <a:pt x="1950214" y="2015056"/>
                  <a:pt x="1555767" y="1940580"/>
                </a:cubicBezTo>
                <a:cubicBezTo>
                  <a:pt x="1179249" y="1868862"/>
                  <a:pt x="732393" y="2186075"/>
                  <a:pt x="554478" y="2159871"/>
                </a:cubicBezTo>
                <a:cubicBezTo>
                  <a:pt x="466211" y="2141942"/>
                  <a:pt x="394493" y="1904722"/>
                  <a:pt x="364151" y="1932305"/>
                </a:cubicBezTo>
                <a:cubicBezTo>
                  <a:pt x="322774" y="1970922"/>
                  <a:pt x="405526" y="2146079"/>
                  <a:pt x="467589" y="2205384"/>
                </a:cubicBezTo>
                <a:cubicBezTo>
                  <a:pt x="525515" y="2241243"/>
                  <a:pt x="732393" y="2202626"/>
                  <a:pt x="873070" y="2139183"/>
                </a:cubicBezTo>
                <a:cubicBezTo>
                  <a:pt x="913066" y="2128149"/>
                  <a:pt x="870312" y="2253655"/>
                  <a:pt x="877208" y="2333648"/>
                </a:cubicBezTo>
                <a:lnTo>
                  <a:pt x="862033" y="2337135"/>
                </a:lnTo>
                <a:lnTo>
                  <a:pt x="862033" y="2415799"/>
                </a:lnTo>
                <a:lnTo>
                  <a:pt x="754033" y="2415799"/>
                </a:lnTo>
                <a:lnTo>
                  <a:pt x="754033" y="2360695"/>
                </a:lnTo>
                <a:lnTo>
                  <a:pt x="713097" y="2366601"/>
                </a:lnTo>
                <a:lnTo>
                  <a:pt x="713097" y="2428213"/>
                </a:lnTo>
                <a:lnTo>
                  <a:pt x="605097" y="2428213"/>
                </a:lnTo>
                <a:lnTo>
                  <a:pt x="605097" y="2379641"/>
                </a:lnTo>
                <a:lnTo>
                  <a:pt x="564161" y="2382960"/>
                </a:lnTo>
                <a:lnTo>
                  <a:pt x="564161" y="2436489"/>
                </a:lnTo>
                <a:lnTo>
                  <a:pt x="456161" y="2436489"/>
                </a:lnTo>
                <a:lnTo>
                  <a:pt x="456161" y="2388351"/>
                </a:lnTo>
                <a:lnTo>
                  <a:pt x="415225" y="2389346"/>
                </a:lnTo>
                <a:lnTo>
                  <a:pt x="415225" y="2436489"/>
                </a:lnTo>
                <a:lnTo>
                  <a:pt x="307225" y="2436489"/>
                </a:lnTo>
                <a:lnTo>
                  <a:pt x="307225" y="2386989"/>
                </a:lnTo>
                <a:cubicBezTo>
                  <a:pt x="293173" y="2387203"/>
                  <a:pt x="279516" y="2386340"/>
                  <a:pt x="266289" y="2385150"/>
                </a:cubicBezTo>
                <a:lnTo>
                  <a:pt x="266289" y="2428213"/>
                </a:lnTo>
                <a:lnTo>
                  <a:pt x="158289" y="2428213"/>
                </a:lnTo>
                <a:lnTo>
                  <a:pt x="158289" y="2370613"/>
                </a:lnTo>
                <a:cubicBezTo>
                  <a:pt x="107017" y="2360332"/>
                  <a:pt x="72014" y="2345184"/>
                  <a:pt x="62108" y="2325373"/>
                </a:cubicBezTo>
                <a:cubicBezTo>
                  <a:pt x="37284" y="2261930"/>
                  <a:pt x="103484" y="2223314"/>
                  <a:pt x="124172" y="2172284"/>
                </a:cubicBezTo>
                <a:cubicBezTo>
                  <a:pt x="111759" y="2144700"/>
                  <a:pt x="74522" y="2141942"/>
                  <a:pt x="86934" y="2089533"/>
                </a:cubicBezTo>
                <a:cubicBezTo>
                  <a:pt x="96588" y="2053674"/>
                  <a:pt x="242782" y="2030228"/>
                  <a:pt x="264849" y="1994369"/>
                </a:cubicBezTo>
                <a:cubicBezTo>
                  <a:pt x="273125" y="1919892"/>
                  <a:pt x="-4093" y="1721291"/>
                  <a:pt x="45" y="1671639"/>
                </a:cubicBezTo>
                <a:cubicBezTo>
                  <a:pt x="12458" y="1619230"/>
                  <a:pt x="124172" y="1558546"/>
                  <a:pt x="190373" y="1477174"/>
                </a:cubicBezTo>
                <a:cubicBezTo>
                  <a:pt x="222094" y="1438557"/>
                  <a:pt x="80038" y="1267538"/>
                  <a:pt x="91072" y="1224783"/>
                </a:cubicBezTo>
                <a:cubicBezTo>
                  <a:pt x="111760" y="1092381"/>
                  <a:pt x="240023" y="943429"/>
                  <a:pt x="264849" y="703451"/>
                </a:cubicBezTo>
                <a:cubicBezTo>
                  <a:pt x="342084" y="332450"/>
                  <a:pt x="961338" y="-5451"/>
                  <a:pt x="1526804" y="6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7" name="Freeform 114">
            <a:extLst>
              <a:ext uri="{FF2B5EF4-FFF2-40B4-BE49-F238E27FC236}">
                <a16:creationId xmlns:a16="http://schemas.microsoft.com/office/drawing/2014/main" id="{8BD2763C-16E8-45B6-B5E8-DB4DFCA7537F}"/>
              </a:ext>
            </a:extLst>
          </p:cNvPr>
          <p:cNvSpPr>
            <a:spLocks noChangeAspect="1"/>
          </p:cNvSpPr>
          <p:nvPr/>
        </p:nvSpPr>
        <p:spPr>
          <a:xfrm>
            <a:off x="7672979" y="2045497"/>
            <a:ext cx="373296" cy="360000"/>
          </a:xfrm>
          <a:custGeom>
            <a:avLst/>
            <a:gdLst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955441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8154 w 3745816"/>
              <a:gd name="connsiteY64" fmla="*/ 1151989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189917 w 3745816"/>
              <a:gd name="connsiteY51" fmla="*/ 1317105 h 3316502"/>
              <a:gd name="connsiteX52" fmla="*/ 3155798 w 3745816"/>
              <a:gd name="connsiteY52" fmla="*/ 1596884 h 3316502"/>
              <a:gd name="connsiteX53" fmla="*/ 2848723 w 3745816"/>
              <a:gd name="connsiteY53" fmla="*/ 1842544 h 3316502"/>
              <a:gd name="connsiteX54" fmla="*/ 2650831 w 3745816"/>
              <a:gd name="connsiteY54" fmla="*/ 2518108 h 3316502"/>
              <a:gd name="connsiteX55" fmla="*/ 2193630 w 3745816"/>
              <a:gd name="connsiteY55" fmla="*/ 2531756 h 3316502"/>
              <a:gd name="connsiteX56" fmla="*/ 1941147 w 3745816"/>
              <a:gd name="connsiteY56" fmla="*/ 2211033 h 3316502"/>
              <a:gd name="connsiteX57" fmla="*/ 1872908 w 3745816"/>
              <a:gd name="connsiteY57" fmla="*/ 2313392 h 3316502"/>
              <a:gd name="connsiteX58" fmla="*/ 1804669 w 3745816"/>
              <a:gd name="connsiteY58" fmla="*/ 2211033 h 3316502"/>
              <a:gd name="connsiteX59" fmla="*/ 1552186 w 3745816"/>
              <a:gd name="connsiteY59" fmla="*/ 2531756 h 3316502"/>
              <a:gd name="connsiteX60" fmla="*/ 1094985 w 3745816"/>
              <a:gd name="connsiteY60" fmla="*/ 2518108 h 3316502"/>
              <a:gd name="connsiteX61" fmla="*/ 897093 w 3745816"/>
              <a:gd name="connsiteY61" fmla="*/ 1842544 h 3316502"/>
              <a:gd name="connsiteX62" fmla="*/ 590018 w 3745816"/>
              <a:gd name="connsiteY62" fmla="*/ 1596884 h 3316502"/>
              <a:gd name="connsiteX63" fmla="*/ 555899 w 3745816"/>
              <a:gd name="connsiteY63" fmla="*/ 1317105 h 3316502"/>
              <a:gd name="connsiteX64" fmla="*/ 380265 w 3745816"/>
              <a:gd name="connsiteY64" fmla="*/ 1173717 h 3316502"/>
              <a:gd name="connsiteX65" fmla="*/ 289767 w 3745816"/>
              <a:gd name="connsiteY65" fmla="*/ 1006142 h 3316502"/>
              <a:gd name="connsiteX66" fmla="*/ 125994 w 3745816"/>
              <a:gd name="connsiteY66" fmla="*/ 921320 h 3316502"/>
              <a:gd name="connsiteX67" fmla="*/ 665081 w 3745816"/>
              <a:gd name="connsiteY67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  <a:gd name="connsiteX0" fmla="*/ 2500704 w 3745816"/>
              <a:gd name="connsiteY0" fmla="*/ 2026790 h 3316502"/>
              <a:gd name="connsiteX1" fmla="*/ 2261868 w 3745816"/>
              <a:gd name="connsiteY1" fmla="*/ 2108676 h 3316502"/>
              <a:gd name="connsiteX2" fmla="*/ 2364227 w 3745816"/>
              <a:gd name="connsiteY2" fmla="*/ 2313393 h 3316502"/>
              <a:gd name="connsiteX3" fmla="*/ 2500704 w 3745816"/>
              <a:gd name="connsiteY3" fmla="*/ 2026790 h 3316502"/>
              <a:gd name="connsiteX4" fmla="*/ 1245112 w 3745816"/>
              <a:gd name="connsiteY4" fmla="*/ 2026790 h 3316502"/>
              <a:gd name="connsiteX5" fmla="*/ 1381589 w 3745816"/>
              <a:gd name="connsiteY5" fmla="*/ 2313393 h 3316502"/>
              <a:gd name="connsiteX6" fmla="*/ 1483948 w 3745816"/>
              <a:gd name="connsiteY6" fmla="*/ 2108676 h 3316502"/>
              <a:gd name="connsiteX7" fmla="*/ 1245112 w 3745816"/>
              <a:gd name="connsiteY7" fmla="*/ 2026790 h 3316502"/>
              <a:gd name="connsiteX8" fmla="*/ 3185000 w 3745816"/>
              <a:gd name="connsiteY8" fmla="*/ 1670667 h 3316502"/>
              <a:gd name="connsiteX9" fmla="*/ 3244509 w 3745816"/>
              <a:gd name="connsiteY9" fmla="*/ 1692418 h 3316502"/>
              <a:gd name="connsiteX10" fmla="*/ 3380986 w 3745816"/>
              <a:gd name="connsiteY10" fmla="*/ 1856191 h 3316502"/>
              <a:gd name="connsiteX11" fmla="*/ 3599350 w 3745816"/>
              <a:gd name="connsiteY11" fmla="*/ 1903959 h 3316502"/>
              <a:gd name="connsiteX12" fmla="*/ 3735827 w 3745816"/>
              <a:gd name="connsiteY12" fmla="*/ 2142795 h 3316502"/>
              <a:gd name="connsiteX13" fmla="*/ 3572054 w 3745816"/>
              <a:gd name="connsiteY13" fmla="*/ 2620466 h 3316502"/>
              <a:gd name="connsiteX14" fmla="*/ 3551583 w 3745816"/>
              <a:gd name="connsiteY14" fmla="*/ 3316502 h 3316502"/>
              <a:gd name="connsiteX15" fmla="*/ 3292276 w 3745816"/>
              <a:gd name="connsiteY15" fmla="*/ 3302855 h 3316502"/>
              <a:gd name="connsiteX16" fmla="*/ 3271804 w 3745816"/>
              <a:gd name="connsiteY16" fmla="*/ 2511284 h 3316502"/>
              <a:gd name="connsiteX17" fmla="*/ 3278628 w 3745816"/>
              <a:gd name="connsiteY17" fmla="*/ 2272449 h 3316502"/>
              <a:gd name="connsiteX18" fmla="*/ 3128502 w 3745816"/>
              <a:gd name="connsiteY18" fmla="*/ 2108675 h 3316502"/>
              <a:gd name="connsiteX19" fmla="*/ 2869195 w 3745816"/>
              <a:gd name="connsiteY19" fmla="*/ 2019965 h 3316502"/>
              <a:gd name="connsiteX20" fmla="*/ 3185000 w 3745816"/>
              <a:gd name="connsiteY20" fmla="*/ 1670667 h 3316502"/>
              <a:gd name="connsiteX21" fmla="*/ 560816 w 3745816"/>
              <a:gd name="connsiteY21" fmla="*/ 1670667 h 3316502"/>
              <a:gd name="connsiteX22" fmla="*/ 876621 w 3745816"/>
              <a:gd name="connsiteY22" fmla="*/ 2019965 h 3316502"/>
              <a:gd name="connsiteX23" fmla="*/ 617314 w 3745816"/>
              <a:gd name="connsiteY23" fmla="*/ 2108675 h 3316502"/>
              <a:gd name="connsiteX24" fmla="*/ 467188 w 3745816"/>
              <a:gd name="connsiteY24" fmla="*/ 2272449 h 3316502"/>
              <a:gd name="connsiteX25" fmla="*/ 474012 w 3745816"/>
              <a:gd name="connsiteY25" fmla="*/ 2511284 h 3316502"/>
              <a:gd name="connsiteX26" fmla="*/ 453540 w 3745816"/>
              <a:gd name="connsiteY26" fmla="*/ 3302855 h 3316502"/>
              <a:gd name="connsiteX27" fmla="*/ 194233 w 3745816"/>
              <a:gd name="connsiteY27" fmla="*/ 3316502 h 3316502"/>
              <a:gd name="connsiteX28" fmla="*/ 173762 w 3745816"/>
              <a:gd name="connsiteY28" fmla="*/ 2620466 h 3316502"/>
              <a:gd name="connsiteX29" fmla="*/ 9989 w 3745816"/>
              <a:gd name="connsiteY29" fmla="*/ 2142795 h 3316502"/>
              <a:gd name="connsiteX30" fmla="*/ 146466 w 3745816"/>
              <a:gd name="connsiteY30" fmla="*/ 1903959 h 3316502"/>
              <a:gd name="connsiteX31" fmla="*/ 364830 w 3745816"/>
              <a:gd name="connsiteY31" fmla="*/ 1856191 h 3316502"/>
              <a:gd name="connsiteX32" fmla="*/ 501307 w 3745816"/>
              <a:gd name="connsiteY32" fmla="*/ 1692418 h 3316502"/>
              <a:gd name="connsiteX33" fmla="*/ 560816 w 3745816"/>
              <a:gd name="connsiteY33" fmla="*/ 1670667 h 3316502"/>
              <a:gd name="connsiteX34" fmla="*/ 2609647 w 3745816"/>
              <a:gd name="connsiteY34" fmla="*/ 1003649 h 3316502"/>
              <a:gd name="connsiteX35" fmla="*/ 2234575 w 3745816"/>
              <a:gd name="connsiteY35" fmla="*/ 1385343 h 3316502"/>
              <a:gd name="connsiteX36" fmla="*/ 1968444 w 3745816"/>
              <a:gd name="connsiteY36" fmla="*/ 1951725 h 3316502"/>
              <a:gd name="connsiteX37" fmla="*/ 2248223 w 3745816"/>
              <a:gd name="connsiteY37" fmla="*/ 1897134 h 3316502"/>
              <a:gd name="connsiteX38" fmla="*/ 2644008 w 3745816"/>
              <a:gd name="connsiteY38" fmla="*/ 1010029 h 3316502"/>
              <a:gd name="connsiteX39" fmla="*/ 2609647 w 3745816"/>
              <a:gd name="connsiteY39" fmla="*/ 1003649 h 3316502"/>
              <a:gd name="connsiteX40" fmla="*/ 1136169 w 3745816"/>
              <a:gd name="connsiteY40" fmla="*/ 1003649 h 3316502"/>
              <a:gd name="connsiteX41" fmla="*/ 1101808 w 3745816"/>
              <a:gd name="connsiteY41" fmla="*/ 1010029 h 3316502"/>
              <a:gd name="connsiteX42" fmla="*/ 1497593 w 3745816"/>
              <a:gd name="connsiteY42" fmla="*/ 1897134 h 3316502"/>
              <a:gd name="connsiteX43" fmla="*/ 1777372 w 3745816"/>
              <a:gd name="connsiteY43" fmla="*/ 1951725 h 3316502"/>
              <a:gd name="connsiteX44" fmla="*/ 1511241 w 3745816"/>
              <a:gd name="connsiteY44" fmla="*/ 1385343 h 3316502"/>
              <a:gd name="connsiteX45" fmla="*/ 1136169 w 3745816"/>
              <a:gd name="connsiteY45" fmla="*/ 1003649 h 3316502"/>
              <a:gd name="connsiteX46" fmla="*/ 665081 w 3745816"/>
              <a:gd name="connsiteY46" fmla="*/ 96 h 3316502"/>
              <a:gd name="connsiteX47" fmla="*/ 1862679 w 3745816"/>
              <a:gd name="connsiteY47" fmla="*/ 634117 h 3316502"/>
              <a:gd name="connsiteX48" fmla="*/ 3080735 w 3745816"/>
              <a:gd name="connsiteY48" fmla="*/ 96 h 3316502"/>
              <a:gd name="connsiteX49" fmla="*/ 3619822 w 3745816"/>
              <a:gd name="connsiteY49" fmla="*/ 921320 h 3316502"/>
              <a:gd name="connsiteX50" fmla="*/ 3456049 w 3745816"/>
              <a:gd name="connsiteY50" fmla="*/ 955441 h 3316502"/>
              <a:gd name="connsiteX51" fmla="*/ 3370271 w 3745816"/>
              <a:gd name="connsiteY51" fmla="*/ 1159232 h 3316502"/>
              <a:gd name="connsiteX52" fmla="*/ 3189917 w 3745816"/>
              <a:gd name="connsiteY52" fmla="*/ 1317105 h 3316502"/>
              <a:gd name="connsiteX53" fmla="*/ 3155798 w 3745816"/>
              <a:gd name="connsiteY53" fmla="*/ 1596884 h 3316502"/>
              <a:gd name="connsiteX54" fmla="*/ 2848723 w 3745816"/>
              <a:gd name="connsiteY54" fmla="*/ 1842544 h 3316502"/>
              <a:gd name="connsiteX55" fmla="*/ 2650831 w 3745816"/>
              <a:gd name="connsiteY55" fmla="*/ 2518108 h 3316502"/>
              <a:gd name="connsiteX56" fmla="*/ 2193630 w 3745816"/>
              <a:gd name="connsiteY56" fmla="*/ 2531756 h 3316502"/>
              <a:gd name="connsiteX57" fmla="*/ 1941147 w 3745816"/>
              <a:gd name="connsiteY57" fmla="*/ 2211033 h 3316502"/>
              <a:gd name="connsiteX58" fmla="*/ 1872908 w 3745816"/>
              <a:gd name="connsiteY58" fmla="*/ 2313392 h 3316502"/>
              <a:gd name="connsiteX59" fmla="*/ 1804669 w 3745816"/>
              <a:gd name="connsiteY59" fmla="*/ 2211033 h 3316502"/>
              <a:gd name="connsiteX60" fmla="*/ 1552186 w 3745816"/>
              <a:gd name="connsiteY60" fmla="*/ 2531756 h 3316502"/>
              <a:gd name="connsiteX61" fmla="*/ 1094985 w 3745816"/>
              <a:gd name="connsiteY61" fmla="*/ 2518108 h 3316502"/>
              <a:gd name="connsiteX62" fmla="*/ 897093 w 3745816"/>
              <a:gd name="connsiteY62" fmla="*/ 1842544 h 3316502"/>
              <a:gd name="connsiteX63" fmla="*/ 590018 w 3745816"/>
              <a:gd name="connsiteY63" fmla="*/ 1596884 h 3316502"/>
              <a:gd name="connsiteX64" fmla="*/ 555899 w 3745816"/>
              <a:gd name="connsiteY64" fmla="*/ 1317105 h 3316502"/>
              <a:gd name="connsiteX65" fmla="*/ 380265 w 3745816"/>
              <a:gd name="connsiteY65" fmla="*/ 1173717 h 3316502"/>
              <a:gd name="connsiteX66" fmla="*/ 289767 w 3745816"/>
              <a:gd name="connsiteY66" fmla="*/ 1006142 h 3316502"/>
              <a:gd name="connsiteX67" fmla="*/ 125994 w 3745816"/>
              <a:gd name="connsiteY67" fmla="*/ 921320 h 3316502"/>
              <a:gd name="connsiteX68" fmla="*/ 665081 w 3745816"/>
              <a:gd name="connsiteY68" fmla="*/ 96 h 3316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745816" h="3316502">
                <a:moveTo>
                  <a:pt x="2500704" y="2026790"/>
                </a:moveTo>
                <a:cubicBezTo>
                  <a:pt x="2380149" y="2047261"/>
                  <a:pt x="2334656" y="2081381"/>
                  <a:pt x="2261868" y="2108676"/>
                </a:cubicBezTo>
                <a:cubicBezTo>
                  <a:pt x="2220926" y="2245154"/>
                  <a:pt x="2248220" y="2327040"/>
                  <a:pt x="2364227" y="2313393"/>
                </a:cubicBezTo>
                <a:cubicBezTo>
                  <a:pt x="2491606" y="2272450"/>
                  <a:pt x="2502979" y="2190563"/>
                  <a:pt x="2500704" y="2026790"/>
                </a:cubicBezTo>
                <a:close/>
                <a:moveTo>
                  <a:pt x="1245112" y="2026790"/>
                </a:moveTo>
                <a:cubicBezTo>
                  <a:pt x="1242837" y="2190563"/>
                  <a:pt x="1254210" y="2272450"/>
                  <a:pt x="1381589" y="2313393"/>
                </a:cubicBezTo>
                <a:cubicBezTo>
                  <a:pt x="1497596" y="2327040"/>
                  <a:pt x="1524890" y="2245154"/>
                  <a:pt x="1483948" y="2108676"/>
                </a:cubicBezTo>
                <a:cubicBezTo>
                  <a:pt x="1411160" y="2081381"/>
                  <a:pt x="1365667" y="2047261"/>
                  <a:pt x="1245112" y="2026790"/>
                </a:cubicBezTo>
                <a:close/>
                <a:moveTo>
                  <a:pt x="3185000" y="1670667"/>
                </a:moveTo>
                <a:cubicBezTo>
                  <a:pt x="3206444" y="1672444"/>
                  <a:pt x="3226596" y="1679339"/>
                  <a:pt x="3244509" y="1692418"/>
                </a:cubicBezTo>
                <a:cubicBezTo>
                  <a:pt x="3340044" y="1731086"/>
                  <a:pt x="3210389" y="1885761"/>
                  <a:pt x="3380986" y="1856191"/>
                </a:cubicBezTo>
                <a:cubicBezTo>
                  <a:pt x="3424203" y="1826621"/>
                  <a:pt x="3528837" y="1837994"/>
                  <a:pt x="3599350" y="1903959"/>
                </a:cubicBezTo>
                <a:cubicBezTo>
                  <a:pt x="3647117" y="1983571"/>
                  <a:pt x="3783594" y="2056359"/>
                  <a:pt x="3735827" y="2142795"/>
                </a:cubicBezTo>
                <a:cubicBezTo>
                  <a:pt x="3653941" y="2374806"/>
                  <a:pt x="3606173" y="2422574"/>
                  <a:pt x="3572054" y="2620466"/>
                </a:cubicBezTo>
                <a:cubicBezTo>
                  <a:pt x="3574328" y="2882048"/>
                  <a:pt x="3542485" y="3061744"/>
                  <a:pt x="3551583" y="3316502"/>
                </a:cubicBezTo>
                <a:lnTo>
                  <a:pt x="3292276" y="3302855"/>
                </a:lnTo>
                <a:cubicBezTo>
                  <a:pt x="3310472" y="3025350"/>
                  <a:pt x="3315022" y="2788789"/>
                  <a:pt x="3271804" y="2511284"/>
                </a:cubicBezTo>
                <a:cubicBezTo>
                  <a:pt x="3217213" y="2465791"/>
                  <a:pt x="3189917" y="2399828"/>
                  <a:pt x="3278628" y="2272449"/>
                </a:cubicBezTo>
                <a:cubicBezTo>
                  <a:pt x="3244509" y="2190562"/>
                  <a:pt x="3271804" y="2142795"/>
                  <a:pt x="3128502" y="2108675"/>
                </a:cubicBezTo>
                <a:cubicBezTo>
                  <a:pt x="3042066" y="2051809"/>
                  <a:pt x="2921512" y="2165541"/>
                  <a:pt x="2869195" y="2019965"/>
                </a:cubicBezTo>
                <a:cubicBezTo>
                  <a:pt x="2821427" y="1896567"/>
                  <a:pt x="3034887" y="1658228"/>
                  <a:pt x="3185000" y="1670667"/>
                </a:cubicBezTo>
                <a:close/>
                <a:moveTo>
                  <a:pt x="560816" y="1670667"/>
                </a:moveTo>
                <a:cubicBezTo>
                  <a:pt x="710929" y="1658228"/>
                  <a:pt x="924389" y="1896567"/>
                  <a:pt x="876621" y="2019965"/>
                </a:cubicBezTo>
                <a:cubicBezTo>
                  <a:pt x="824304" y="2165541"/>
                  <a:pt x="703750" y="2051809"/>
                  <a:pt x="617314" y="2108675"/>
                </a:cubicBezTo>
                <a:cubicBezTo>
                  <a:pt x="474012" y="2142795"/>
                  <a:pt x="501307" y="2190562"/>
                  <a:pt x="467188" y="2272449"/>
                </a:cubicBezTo>
                <a:cubicBezTo>
                  <a:pt x="555899" y="2399828"/>
                  <a:pt x="528603" y="2465791"/>
                  <a:pt x="474012" y="2511284"/>
                </a:cubicBezTo>
                <a:cubicBezTo>
                  <a:pt x="430794" y="2788789"/>
                  <a:pt x="435344" y="3025350"/>
                  <a:pt x="453540" y="3302855"/>
                </a:cubicBezTo>
                <a:lnTo>
                  <a:pt x="194233" y="3316502"/>
                </a:lnTo>
                <a:cubicBezTo>
                  <a:pt x="203331" y="3061744"/>
                  <a:pt x="171488" y="2882048"/>
                  <a:pt x="173762" y="2620466"/>
                </a:cubicBezTo>
                <a:cubicBezTo>
                  <a:pt x="139643" y="2422574"/>
                  <a:pt x="91875" y="2374806"/>
                  <a:pt x="9989" y="2142795"/>
                </a:cubicBezTo>
                <a:cubicBezTo>
                  <a:pt x="-37778" y="2056359"/>
                  <a:pt x="98699" y="1983571"/>
                  <a:pt x="146466" y="1903959"/>
                </a:cubicBezTo>
                <a:cubicBezTo>
                  <a:pt x="216979" y="1837994"/>
                  <a:pt x="321613" y="1826621"/>
                  <a:pt x="364830" y="1856191"/>
                </a:cubicBezTo>
                <a:cubicBezTo>
                  <a:pt x="535427" y="1885761"/>
                  <a:pt x="405772" y="1731086"/>
                  <a:pt x="501307" y="1692418"/>
                </a:cubicBezTo>
                <a:cubicBezTo>
                  <a:pt x="519220" y="1679339"/>
                  <a:pt x="539372" y="1672444"/>
                  <a:pt x="560816" y="1670667"/>
                </a:cubicBezTo>
                <a:close/>
                <a:moveTo>
                  <a:pt x="2609647" y="1003649"/>
                </a:moveTo>
                <a:cubicBezTo>
                  <a:pt x="2444889" y="994437"/>
                  <a:pt x="2381715" y="1312839"/>
                  <a:pt x="2234575" y="1385343"/>
                </a:cubicBezTo>
                <a:cubicBezTo>
                  <a:pt x="2013936" y="1460406"/>
                  <a:pt x="1963895" y="1651474"/>
                  <a:pt x="1968444" y="1951725"/>
                </a:cubicBezTo>
                <a:cubicBezTo>
                  <a:pt x="1979817" y="2035887"/>
                  <a:pt x="2134492" y="1956274"/>
                  <a:pt x="2248223" y="1897134"/>
                </a:cubicBezTo>
                <a:cubicBezTo>
                  <a:pt x="2393799" y="1812972"/>
                  <a:pt x="2839626" y="1121486"/>
                  <a:pt x="2644008" y="1010029"/>
                </a:cubicBezTo>
                <a:cubicBezTo>
                  <a:pt x="2632066" y="1006333"/>
                  <a:pt x="2620631" y="1004263"/>
                  <a:pt x="2609647" y="1003649"/>
                </a:cubicBezTo>
                <a:close/>
                <a:moveTo>
                  <a:pt x="1136169" y="1003649"/>
                </a:moveTo>
                <a:cubicBezTo>
                  <a:pt x="1125185" y="1004263"/>
                  <a:pt x="1113750" y="1006333"/>
                  <a:pt x="1101808" y="1010029"/>
                </a:cubicBezTo>
                <a:cubicBezTo>
                  <a:pt x="906190" y="1121486"/>
                  <a:pt x="1352017" y="1812972"/>
                  <a:pt x="1497593" y="1897134"/>
                </a:cubicBezTo>
                <a:cubicBezTo>
                  <a:pt x="1611324" y="1956274"/>
                  <a:pt x="1765999" y="2035887"/>
                  <a:pt x="1777372" y="1951725"/>
                </a:cubicBezTo>
                <a:cubicBezTo>
                  <a:pt x="1781921" y="1651474"/>
                  <a:pt x="1731880" y="1460406"/>
                  <a:pt x="1511241" y="1385343"/>
                </a:cubicBezTo>
                <a:cubicBezTo>
                  <a:pt x="1364101" y="1312839"/>
                  <a:pt x="1300927" y="994437"/>
                  <a:pt x="1136169" y="1003649"/>
                </a:cubicBezTo>
                <a:close/>
                <a:moveTo>
                  <a:pt x="665081" y="96"/>
                </a:moveTo>
                <a:cubicBezTo>
                  <a:pt x="1486802" y="-2174"/>
                  <a:pt x="1309537" y="573200"/>
                  <a:pt x="1862679" y="634117"/>
                </a:cubicBezTo>
                <a:cubicBezTo>
                  <a:pt x="2415888" y="573192"/>
                  <a:pt x="2259021" y="-2174"/>
                  <a:pt x="3080735" y="96"/>
                </a:cubicBezTo>
                <a:cubicBezTo>
                  <a:pt x="3608448" y="-9003"/>
                  <a:pt x="3767673" y="636991"/>
                  <a:pt x="3619822" y="921320"/>
                </a:cubicBezTo>
                <a:cubicBezTo>
                  <a:pt x="3590251" y="1010030"/>
                  <a:pt x="3519739" y="941793"/>
                  <a:pt x="3456049" y="955441"/>
                </a:cubicBezTo>
                <a:cubicBezTo>
                  <a:pt x="3416937" y="1011300"/>
                  <a:pt x="3385716" y="1096130"/>
                  <a:pt x="3370271" y="1159232"/>
                </a:cubicBezTo>
                <a:lnTo>
                  <a:pt x="3189917" y="1317105"/>
                </a:lnTo>
                <a:cubicBezTo>
                  <a:pt x="3271804" y="1426286"/>
                  <a:pt x="3258156" y="1555942"/>
                  <a:pt x="3155798" y="1596884"/>
                </a:cubicBezTo>
                <a:cubicBezTo>
                  <a:pt x="2973828" y="1651475"/>
                  <a:pt x="2866920" y="1726538"/>
                  <a:pt x="2848723" y="1842544"/>
                </a:cubicBezTo>
                <a:cubicBezTo>
                  <a:pt x="2830525" y="2001768"/>
                  <a:pt x="2832803" y="2481714"/>
                  <a:pt x="2650831" y="2518108"/>
                </a:cubicBezTo>
                <a:cubicBezTo>
                  <a:pt x="2498431" y="2522657"/>
                  <a:pt x="2373325" y="2513559"/>
                  <a:pt x="2193630" y="2531756"/>
                </a:cubicBezTo>
                <a:cubicBezTo>
                  <a:pt x="2088997" y="2522657"/>
                  <a:pt x="1998012" y="2349785"/>
                  <a:pt x="1941147" y="2211033"/>
                </a:cubicBezTo>
                <a:lnTo>
                  <a:pt x="1872908" y="2313392"/>
                </a:lnTo>
                <a:lnTo>
                  <a:pt x="1804669" y="2211033"/>
                </a:lnTo>
                <a:cubicBezTo>
                  <a:pt x="1747804" y="2349785"/>
                  <a:pt x="1656819" y="2522657"/>
                  <a:pt x="1552186" y="2531756"/>
                </a:cubicBezTo>
                <a:cubicBezTo>
                  <a:pt x="1372491" y="2513559"/>
                  <a:pt x="1247385" y="2522657"/>
                  <a:pt x="1094985" y="2518108"/>
                </a:cubicBezTo>
                <a:cubicBezTo>
                  <a:pt x="913013" y="2481714"/>
                  <a:pt x="915291" y="2001768"/>
                  <a:pt x="897093" y="1842544"/>
                </a:cubicBezTo>
                <a:cubicBezTo>
                  <a:pt x="878896" y="1726538"/>
                  <a:pt x="771988" y="1651475"/>
                  <a:pt x="590018" y="1596884"/>
                </a:cubicBezTo>
                <a:cubicBezTo>
                  <a:pt x="487660" y="1555942"/>
                  <a:pt x="474012" y="1426286"/>
                  <a:pt x="555899" y="1317105"/>
                </a:cubicBezTo>
                <a:cubicBezTo>
                  <a:pt x="497354" y="1247580"/>
                  <a:pt x="494034" y="1228756"/>
                  <a:pt x="380265" y="1173717"/>
                </a:cubicBezTo>
                <a:cubicBezTo>
                  <a:pt x="350099" y="1122687"/>
                  <a:pt x="319933" y="1057172"/>
                  <a:pt x="289767" y="1006142"/>
                </a:cubicBezTo>
                <a:cubicBezTo>
                  <a:pt x="226077" y="992494"/>
                  <a:pt x="155565" y="1010030"/>
                  <a:pt x="125994" y="921320"/>
                </a:cubicBezTo>
                <a:cubicBezTo>
                  <a:pt x="-21857" y="636991"/>
                  <a:pt x="137368" y="-9003"/>
                  <a:pt x="665081" y="9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8" name="Rounded Rectangle 31">
            <a:extLst>
              <a:ext uri="{FF2B5EF4-FFF2-40B4-BE49-F238E27FC236}">
                <a16:creationId xmlns:a16="http://schemas.microsoft.com/office/drawing/2014/main" id="{FC85BEF8-735D-421B-ABD2-49CF767BF8E1}"/>
              </a:ext>
            </a:extLst>
          </p:cNvPr>
          <p:cNvSpPr>
            <a:spLocks noChangeAspect="1"/>
          </p:cNvSpPr>
          <p:nvPr/>
        </p:nvSpPr>
        <p:spPr>
          <a:xfrm>
            <a:off x="3760469" y="2821406"/>
            <a:ext cx="253200" cy="360000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9" name="Oval 47">
            <a:extLst>
              <a:ext uri="{FF2B5EF4-FFF2-40B4-BE49-F238E27FC236}">
                <a16:creationId xmlns:a16="http://schemas.microsoft.com/office/drawing/2014/main" id="{511DDA64-0988-4977-A68F-5954C0243873}"/>
              </a:ext>
            </a:extLst>
          </p:cNvPr>
          <p:cNvSpPr>
            <a:spLocks noChangeAspect="1"/>
          </p:cNvSpPr>
          <p:nvPr/>
        </p:nvSpPr>
        <p:spPr>
          <a:xfrm>
            <a:off x="8209997" y="2045497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303187" y="480874"/>
                </a:moveTo>
                <a:lnTo>
                  <a:pt x="1303187" y="1303187"/>
                </a:lnTo>
                <a:lnTo>
                  <a:pt x="480874" y="1303187"/>
                </a:lnTo>
                <a:lnTo>
                  <a:pt x="480874" y="1936813"/>
                </a:lnTo>
                <a:lnTo>
                  <a:pt x="1303187" y="1936813"/>
                </a:lnTo>
                <a:lnTo>
                  <a:pt x="1303187" y="2759126"/>
                </a:lnTo>
                <a:lnTo>
                  <a:pt x="1936813" y="2759126"/>
                </a:lnTo>
                <a:lnTo>
                  <a:pt x="1936813" y="1936813"/>
                </a:lnTo>
                <a:lnTo>
                  <a:pt x="2759126" y="1936813"/>
                </a:lnTo>
                <a:lnTo>
                  <a:pt x="2759126" y="1303187"/>
                </a:lnTo>
                <a:lnTo>
                  <a:pt x="1936813" y="1303187"/>
                </a:lnTo>
                <a:lnTo>
                  <a:pt x="1936813" y="480874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0" name="Oval 50">
            <a:extLst>
              <a:ext uri="{FF2B5EF4-FFF2-40B4-BE49-F238E27FC236}">
                <a16:creationId xmlns:a16="http://schemas.microsoft.com/office/drawing/2014/main" id="{B95FF5B9-4A56-4799-82D2-C84B3C42FB9F}"/>
              </a:ext>
            </a:extLst>
          </p:cNvPr>
          <p:cNvSpPr>
            <a:spLocks noChangeAspect="1"/>
          </p:cNvSpPr>
          <p:nvPr/>
        </p:nvSpPr>
        <p:spPr>
          <a:xfrm>
            <a:off x="4303211" y="2821406"/>
            <a:ext cx="318743" cy="360000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1" name="Heart 17">
            <a:extLst>
              <a:ext uri="{FF2B5EF4-FFF2-40B4-BE49-F238E27FC236}">
                <a16:creationId xmlns:a16="http://schemas.microsoft.com/office/drawing/2014/main" id="{832B363A-83B5-4AAF-BACA-0EF2FABC1BD5}"/>
              </a:ext>
            </a:extLst>
          </p:cNvPr>
          <p:cNvSpPr/>
          <p:nvPr/>
        </p:nvSpPr>
        <p:spPr>
          <a:xfrm>
            <a:off x="6027872" y="2833290"/>
            <a:ext cx="340626" cy="333972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2" name="Rounded Rectangle 25">
            <a:extLst>
              <a:ext uri="{FF2B5EF4-FFF2-40B4-BE49-F238E27FC236}">
                <a16:creationId xmlns:a16="http://schemas.microsoft.com/office/drawing/2014/main" id="{CED76536-A3D3-4AF0-8233-82F44FF58477}"/>
              </a:ext>
            </a:extLst>
          </p:cNvPr>
          <p:cNvSpPr/>
          <p:nvPr/>
        </p:nvSpPr>
        <p:spPr>
          <a:xfrm>
            <a:off x="5440459" y="2858907"/>
            <a:ext cx="338160" cy="284999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3" name="Chord 32">
            <a:extLst>
              <a:ext uri="{FF2B5EF4-FFF2-40B4-BE49-F238E27FC236}">
                <a16:creationId xmlns:a16="http://schemas.microsoft.com/office/drawing/2014/main" id="{20A3A523-6211-4F8B-98A5-552A78878B57}"/>
              </a:ext>
            </a:extLst>
          </p:cNvPr>
          <p:cNvSpPr/>
          <p:nvPr/>
        </p:nvSpPr>
        <p:spPr>
          <a:xfrm>
            <a:off x="4862902" y="2833809"/>
            <a:ext cx="338160" cy="335194"/>
          </a:xfrm>
          <a:custGeom>
            <a:avLst/>
            <a:gdLst/>
            <a:ahLst/>
            <a:cxnLst/>
            <a:rect l="l" t="t" r="r" b="b"/>
            <a:pathLst>
              <a:path w="3240000" h="3211580">
                <a:moveTo>
                  <a:pt x="991906" y="2959580"/>
                </a:moveTo>
                <a:lnTo>
                  <a:pt x="2193254" y="2959580"/>
                </a:lnTo>
                <a:cubicBezTo>
                  <a:pt x="2215674" y="2959580"/>
                  <a:pt x="2233849" y="2977755"/>
                  <a:pt x="2233849" y="3000175"/>
                </a:cubicBezTo>
                <a:lnTo>
                  <a:pt x="2233849" y="3170985"/>
                </a:lnTo>
                <a:cubicBezTo>
                  <a:pt x="2233849" y="3193405"/>
                  <a:pt x="2215674" y="3211580"/>
                  <a:pt x="2193254" y="3211580"/>
                </a:cubicBezTo>
                <a:lnTo>
                  <a:pt x="991906" y="3211580"/>
                </a:lnTo>
                <a:cubicBezTo>
                  <a:pt x="969486" y="3211580"/>
                  <a:pt x="951311" y="3193405"/>
                  <a:pt x="951311" y="3170985"/>
                </a:cubicBezTo>
                <a:lnTo>
                  <a:pt x="951311" y="3000175"/>
                </a:lnTo>
                <a:cubicBezTo>
                  <a:pt x="951311" y="2977755"/>
                  <a:pt x="969486" y="2959580"/>
                  <a:pt x="991906" y="2959580"/>
                </a:cubicBezTo>
                <a:close/>
                <a:moveTo>
                  <a:pt x="1439043" y="1763796"/>
                </a:moveTo>
                <a:lnTo>
                  <a:pt x="1439043" y="2067459"/>
                </a:lnTo>
                <a:lnTo>
                  <a:pt x="1135380" y="2067459"/>
                </a:lnTo>
                <a:lnTo>
                  <a:pt x="1135380" y="2374533"/>
                </a:lnTo>
                <a:lnTo>
                  <a:pt x="1439043" y="2374533"/>
                </a:lnTo>
                <a:lnTo>
                  <a:pt x="1439043" y="2678196"/>
                </a:lnTo>
                <a:lnTo>
                  <a:pt x="1746117" y="2678196"/>
                </a:lnTo>
                <a:lnTo>
                  <a:pt x="1746117" y="2374533"/>
                </a:lnTo>
                <a:lnTo>
                  <a:pt x="2049780" y="2374533"/>
                </a:lnTo>
                <a:lnTo>
                  <a:pt x="2049780" y="2067459"/>
                </a:lnTo>
                <a:lnTo>
                  <a:pt x="1746117" y="2067459"/>
                </a:lnTo>
                <a:lnTo>
                  <a:pt x="1746117" y="1763796"/>
                </a:lnTo>
                <a:close/>
                <a:moveTo>
                  <a:pt x="128358" y="1541040"/>
                </a:moveTo>
                <a:lnTo>
                  <a:pt x="3056915" y="1550917"/>
                </a:lnTo>
                <a:cubicBezTo>
                  <a:pt x="3061111" y="2078028"/>
                  <a:pt x="2781683" y="2566719"/>
                  <a:pt x="2325284" y="2830467"/>
                </a:cubicBezTo>
                <a:lnTo>
                  <a:pt x="2182018" y="2900953"/>
                </a:lnTo>
                <a:lnTo>
                  <a:pt x="1002135" y="2900953"/>
                </a:lnTo>
                <a:cubicBezTo>
                  <a:pt x="950374" y="2879821"/>
                  <a:pt x="900231" y="2854191"/>
                  <a:pt x="851341" y="2825496"/>
                </a:cubicBezTo>
                <a:cubicBezTo>
                  <a:pt x="396732" y="2558675"/>
                  <a:pt x="120607" y="2068110"/>
                  <a:pt x="128358" y="1541040"/>
                </a:cubicBezTo>
                <a:close/>
                <a:moveTo>
                  <a:pt x="61067" y="1230414"/>
                </a:moveTo>
                <a:lnTo>
                  <a:pt x="3178933" y="1230414"/>
                </a:lnTo>
                <a:cubicBezTo>
                  <a:pt x="3212659" y="1230414"/>
                  <a:pt x="3240000" y="1257755"/>
                  <a:pt x="3240000" y="1291481"/>
                </a:cubicBezTo>
                <a:lnTo>
                  <a:pt x="3240000" y="1421347"/>
                </a:lnTo>
                <a:cubicBezTo>
                  <a:pt x="3240000" y="1455073"/>
                  <a:pt x="3212659" y="1482414"/>
                  <a:pt x="3178933" y="1482414"/>
                </a:cubicBezTo>
                <a:lnTo>
                  <a:pt x="61067" y="1482414"/>
                </a:lnTo>
                <a:cubicBezTo>
                  <a:pt x="27341" y="1482414"/>
                  <a:pt x="0" y="1455073"/>
                  <a:pt x="0" y="1421347"/>
                </a:cubicBezTo>
                <a:lnTo>
                  <a:pt x="0" y="1291481"/>
                </a:lnTo>
                <a:cubicBezTo>
                  <a:pt x="0" y="1257755"/>
                  <a:pt x="27341" y="1230414"/>
                  <a:pt x="61067" y="1230414"/>
                </a:cubicBezTo>
                <a:close/>
                <a:moveTo>
                  <a:pt x="2481726" y="315922"/>
                </a:moveTo>
                <a:lnTo>
                  <a:pt x="2862412" y="696608"/>
                </a:lnTo>
                <a:lnTo>
                  <a:pt x="2420437" y="1138584"/>
                </a:lnTo>
                <a:lnTo>
                  <a:pt x="1659064" y="1138584"/>
                </a:lnTo>
                <a:close/>
                <a:moveTo>
                  <a:pt x="2730827" y="0"/>
                </a:moveTo>
                <a:cubicBezTo>
                  <a:pt x="2765703" y="0"/>
                  <a:pt x="2800581" y="13305"/>
                  <a:pt x="2827191" y="39915"/>
                </a:cubicBezTo>
                <a:lnTo>
                  <a:pt x="3143636" y="356360"/>
                </a:lnTo>
                <a:cubicBezTo>
                  <a:pt x="3196857" y="409581"/>
                  <a:pt x="3196857" y="495868"/>
                  <a:pt x="3143636" y="549088"/>
                </a:cubicBezTo>
                <a:lnTo>
                  <a:pt x="3082882" y="609843"/>
                </a:lnTo>
                <a:cubicBezTo>
                  <a:pt x="3029661" y="663063"/>
                  <a:pt x="2943375" y="663064"/>
                  <a:pt x="2890155" y="609843"/>
                </a:cubicBezTo>
                <a:lnTo>
                  <a:pt x="2573708" y="293397"/>
                </a:lnTo>
                <a:cubicBezTo>
                  <a:pt x="2520488" y="240176"/>
                  <a:pt x="2520488" y="153889"/>
                  <a:pt x="2573708" y="100669"/>
                </a:cubicBezTo>
                <a:lnTo>
                  <a:pt x="2634463" y="39914"/>
                </a:lnTo>
                <a:cubicBezTo>
                  <a:pt x="2661073" y="13305"/>
                  <a:pt x="2695950" y="0"/>
                  <a:pt x="273082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4" name="Rounded Rectangle 40">
            <a:extLst>
              <a:ext uri="{FF2B5EF4-FFF2-40B4-BE49-F238E27FC236}">
                <a16:creationId xmlns:a16="http://schemas.microsoft.com/office/drawing/2014/main" id="{11B7E3CA-A9EB-4805-8081-051AD4F11012}"/>
              </a:ext>
            </a:extLst>
          </p:cNvPr>
          <p:cNvSpPr/>
          <p:nvPr/>
        </p:nvSpPr>
        <p:spPr>
          <a:xfrm rot="2942052">
            <a:off x="6566376" y="2834205"/>
            <a:ext cx="314333" cy="33440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5" name="Rounded Rectangle 7">
            <a:extLst>
              <a:ext uri="{FF2B5EF4-FFF2-40B4-BE49-F238E27FC236}">
                <a16:creationId xmlns:a16="http://schemas.microsoft.com/office/drawing/2014/main" id="{F35B10E8-AA10-4D5F-8961-897B5F840B7A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4976755" y="3535534"/>
            <a:ext cx="110455" cy="43200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6" name="Rounded Rectangle 17">
            <a:extLst>
              <a:ext uri="{FF2B5EF4-FFF2-40B4-BE49-F238E27FC236}">
                <a16:creationId xmlns:a16="http://schemas.microsoft.com/office/drawing/2014/main" id="{CC35F0B7-91FC-433A-A5FF-0415665325E3}"/>
              </a:ext>
            </a:extLst>
          </p:cNvPr>
          <p:cNvSpPr>
            <a:spLocks noChangeAspect="1"/>
          </p:cNvSpPr>
          <p:nvPr/>
        </p:nvSpPr>
        <p:spPr>
          <a:xfrm>
            <a:off x="8276866" y="2821406"/>
            <a:ext cx="226262" cy="360000"/>
          </a:xfrm>
          <a:custGeom>
            <a:avLst/>
            <a:gdLst/>
            <a:ahLst/>
            <a:cxnLst/>
            <a:rect l="l" t="t" r="r" b="b"/>
            <a:pathLst>
              <a:path w="2016224" h="3207971">
                <a:moveTo>
                  <a:pt x="854575" y="1382799"/>
                </a:moveTo>
                <a:lnTo>
                  <a:pt x="854575" y="1686462"/>
                </a:lnTo>
                <a:lnTo>
                  <a:pt x="550912" y="1686462"/>
                </a:lnTo>
                <a:lnTo>
                  <a:pt x="550912" y="1993536"/>
                </a:lnTo>
                <a:lnTo>
                  <a:pt x="854575" y="1993536"/>
                </a:lnTo>
                <a:lnTo>
                  <a:pt x="854575" y="2297199"/>
                </a:lnTo>
                <a:lnTo>
                  <a:pt x="1161649" y="2297199"/>
                </a:lnTo>
                <a:lnTo>
                  <a:pt x="1161649" y="1993536"/>
                </a:lnTo>
                <a:lnTo>
                  <a:pt x="1465312" y="1993536"/>
                </a:lnTo>
                <a:lnTo>
                  <a:pt x="1465312" y="1686462"/>
                </a:lnTo>
                <a:lnTo>
                  <a:pt x="1161649" y="1686462"/>
                </a:lnTo>
                <a:lnTo>
                  <a:pt x="1161649" y="1382799"/>
                </a:lnTo>
                <a:close/>
                <a:moveTo>
                  <a:pt x="397285" y="941591"/>
                </a:moveTo>
                <a:lnTo>
                  <a:pt x="1618940" y="941591"/>
                </a:lnTo>
                <a:lnTo>
                  <a:pt x="1618940" y="2738407"/>
                </a:lnTo>
                <a:lnTo>
                  <a:pt x="397285" y="2738407"/>
                </a:lnTo>
                <a:close/>
                <a:moveTo>
                  <a:pt x="305673" y="849979"/>
                </a:moveTo>
                <a:lnTo>
                  <a:pt x="305673" y="2830019"/>
                </a:lnTo>
                <a:lnTo>
                  <a:pt x="1710552" y="2830019"/>
                </a:lnTo>
                <a:lnTo>
                  <a:pt x="1710552" y="849979"/>
                </a:lnTo>
                <a:close/>
                <a:moveTo>
                  <a:pt x="240515" y="472027"/>
                </a:moveTo>
                <a:lnTo>
                  <a:pt x="1775709" y="472027"/>
                </a:lnTo>
                <a:cubicBezTo>
                  <a:pt x="1908542" y="472027"/>
                  <a:pt x="2016224" y="579709"/>
                  <a:pt x="2016224" y="712542"/>
                </a:cubicBezTo>
                <a:lnTo>
                  <a:pt x="2016224" y="2967456"/>
                </a:lnTo>
                <a:cubicBezTo>
                  <a:pt x="2016224" y="3100289"/>
                  <a:pt x="1908542" y="3207971"/>
                  <a:pt x="1775709" y="3207971"/>
                </a:cubicBezTo>
                <a:lnTo>
                  <a:pt x="240515" y="3207971"/>
                </a:lnTo>
                <a:cubicBezTo>
                  <a:pt x="107682" y="3207971"/>
                  <a:pt x="0" y="3100289"/>
                  <a:pt x="0" y="2967456"/>
                </a:cubicBezTo>
                <a:lnTo>
                  <a:pt x="0" y="712542"/>
                </a:lnTo>
                <a:cubicBezTo>
                  <a:pt x="0" y="579709"/>
                  <a:pt x="107682" y="472027"/>
                  <a:pt x="240515" y="472027"/>
                </a:cubicBezTo>
                <a:close/>
                <a:moveTo>
                  <a:pt x="515787" y="0"/>
                </a:moveTo>
                <a:lnTo>
                  <a:pt x="1500437" y="0"/>
                </a:lnTo>
                <a:cubicBezTo>
                  <a:pt x="1541893" y="0"/>
                  <a:pt x="1575500" y="33607"/>
                  <a:pt x="1575500" y="75063"/>
                </a:cubicBezTo>
                <a:lnTo>
                  <a:pt x="1575500" y="367990"/>
                </a:lnTo>
                <a:lnTo>
                  <a:pt x="440724" y="367990"/>
                </a:lnTo>
                <a:lnTo>
                  <a:pt x="440724" y="75063"/>
                </a:lnTo>
                <a:cubicBezTo>
                  <a:pt x="440724" y="33607"/>
                  <a:pt x="474331" y="0"/>
                  <a:pt x="5157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7" name="Oval 21">
            <a:extLst>
              <a:ext uri="{FF2B5EF4-FFF2-40B4-BE49-F238E27FC236}">
                <a16:creationId xmlns:a16="http://schemas.microsoft.com/office/drawing/2014/main" id="{B9FC454E-F708-4323-B9CD-F8133299E647}"/>
              </a:ext>
            </a:extLst>
          </p:cNvPr>
          <p:cNvSpPr>
            <a:spLocks noChangeAspect="1"/>
          </p:cNvSpPr>
          <p:nvPr/>
        </p:nvSpPr>
        <p:spPr>
          <a:xfrm>
            <a:off x="7109736" y="2821406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799999" y="306000"/>
                </a:moveTo>
                <a:lnTo>
                  <a:pt x="1440000" y="306000"/>
                </a:lnTo>
                <a:lnTo>
                  <a:pt x="1440000" y="1308231"/>
                </a:lnTo>
                <a:lnTo>
                  <a:pt x="572043" y="807116"/>
                </a:lnTo>
                <a:lnTo>
                  <a:pt x="392043" y="1118885"/>
                </a:lnTo>
                <a:lnTo>
                  <a:pt x="1260000" y="1620000"/>
                </a:lnTo>
                <a:lnTo>
                  <a:pt x="392043" y="2121116"/>
                </a:lnTo>
                <a:lnTo>
                  <a:pt x="572043" y="2432885"/>
                </a:lnTo>
                <a:lnTo>
                  <a:pt x="1440000" y="1931769"/>
                </a:lnTo>
                <a:lnTo>
                  <a:pt x="1440000" y="2934000"/>
                </a:lnTo>
                <a:lnTo>
                  <a:pt x="1800000" y="2934000"/>
                </a:lnTo>
                <a:lnTo>
                  <a:pt x="1800000" y="1931769"/>
                </a:lnTo>
                <a:lnTo>
                  <a:pt x="2667957" y="2432884"/>
                </a:lnTo>
                <a:lnTo>
                  <a:pt x="2847957" y="2121116"/>
                </a:lnTo>
                <a:lnTo>
                  <a:pt x="1980000" y="1620000"/>
                </a:lnTo>
                <a:lnTo>
                  <a:pt x="2847958" y="1118885"/>
                </a:lnTo>
                <a:lnTo>
                  <a:pt x="2667957" y="807116"/>
                </a:lnTo>
                <a:lnTo>
                  <a:pt x="1800000" y="1308231"/>
                </a:ln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8" name="Oval 25">
            <a:extLst>
              <a:ext uri="{FF2B5EF4-FFF2-40B4-BE49-F238E27FC236}">
                <a16:creationId xmlns:a16="http://schemas.microsoft.com/office/drawing/2014/main" id="{E5DFCEE4-057A-4412-B7CE-5F7D03DE15C3}"/>
              </a:ext>
            </a:extLst>
          </p:cNvPr>
          <p:cNvSpPr>
            <a:spLocks noChangeAspect="1"/>
          </p:cNvSpPr>
          <p:nvPr/>
        </p:nvSpPr>
        <p:spPr>
          <a:xfrm>
            <a:off x="7679872" y="2821406"/>
            <a:ext cx="359510" cy="360000"/>
          </a:xfrm>
          <a:custGeom>
            <a:avLst/>
            <a:gdLst/>
            <a:ahLst/>
            <a:cxnLst/>
            <a:rect l="l" t="t" r="r" b="b"/>
            <a:pathLst>
              <a:path w="3225370" h="3229762">
                <a:moveTo>
                  <a:pt x="1355872" y="0"/>
                </a:moveTo>
                <a:cubicBezTo>
                  <a:pt x="1564636" y="0"/>
                  <a:pt x="1733872" y="169236"/>
                  <a:pt x="1733872" y="378000"/>
                </a:cubicBezTo>
                <a:cubicBezTo>
                  <a:pt x="1733872" y="530834"/>
                  <a:pt x="1643169" y="662483"/>
                  <a:pt x="1512292" y="721255"/>
                </a:cubicBezTo>
                <a:lnTo>
                  <a:pt x="1607042" y="1169019"/>
                </a:lnTo>
                <a:cubicBezTo>
                  <a:pt x="1611319" y="1167786"/>
                  <a:pt x="1615651" y="1167712"/>
                  <a:pt x="1620000" y="1167712"/>
                </a:cubicBezTo>
                <a:cubicBezTo>
                  <a:pt x="1828764" y="1167712"/>
                  <a:pt x="1998000" y="1336948"/>
                  <a:pt x="1998000" y="1545712"/>
                </a:cubicBezTo>
                <a:lnTo>
                  <a:pt x="1996362" y="1567711"/>
                </a:lnTo>
                <a:lnTo>
                  <a:pt x="2525816" y="1711728"/>
                </a:lnTo>
                <a:cubicBezTo>
                  <a:pt x="2591164" y="1602543"/>
                  <a:pt x="2710810" y="1530128"/>
                  <a:pt x="2847370" y="1530128"/>
                </a:cubicBezTo>
                <a:cubicBezTo>
                  <a:pt x="3056134" y="1530128"/>
                  <a:pt x="3225370" y="1699364"/>
                  <a:pt x="3225370" y="1908128"/>
                </a:cubicBezTo>
                <a:cubicBezTo>
                  <a:pt x="3225370" y="2116892"/>
                  <a:pt x="3056134" y="2286128"/>
                  <a:pt x="2847370" y="2286128"/>
                </a:cubicBezTo>
                <a:cubicBezTo>
                  <a:pt x="2638606" y="2286128"/>
                  <a:pt x="2469370" y="2116892"/>
                  <a:pt x="2469370" y="1908128"/>
                </a:cubicBezTo>
                <a:lnTo>
                  <a:pt x="2475505" y="1847275"/>
                </a:lnTo>
                <a:lnTo>
                  <a:pt x="1957861" y="1706471"/>
                </a:lnTo>
                <a:cubicBezTo>
                  <a:pt x="1922674" y="1789256"/>
                  <a:pt x="1855841" y="1854310"/>
                  <a:pt x="1773397" y="1890608"/>
                </a:cubicBezTo>
                <a:lnTo>
                  <a:pt x="1908290" y="2478637"/>
                </a:lnTo>
                <a:cubicBezTo>
                  <a:pt x="2094333" y="2500701"/>
                  <a:pt x="2237929" y="2659462"/>
                  <a:pt x="2237929" y="2851762"/>
                </a:cubicBezTo>
                <a:cubicBezTo>
                  <a:pt x="2237929" y="3060526"/>
                  <a:pt x="2068693" y="3229762"/>
                  <a:pt x="1859929" y="3229762"/>
                </a:cubicBezTo>
                <a:cubicBezTo>
                  <a:pt x="1651165" y="3229762"/>
                  <a:pt x="1481929" y="3060526"/>
                  <a:pt x="1481929" y="2851762"/>
                </a:cubicBezTo>
                <a:cubicBezTo>
                  <a:pt x="1481929" y="2676759"/>
                  <a:pt x="1600854" y="2529533"/>
                  <a:pt x="1762693" y="2487978"/>
                </a:cubicBezTo>
                <a:lnTo>
                  <a:pt x="1632951" y="1922407"/>
                </a:lnTo>
                <a:cubicBezTo>
                  <a:pt x="1628677" y="1923639"/>
                  <a:pt x="1624347" y="1923712"/>
                  <a:pt x="1620000" y="1923712"/>
                </a:cubicBezTo>
                <a:cubicBezTo>
                  <a:pt x="1474614" y="1923712"/>
                  <a:pt x="1348399" y="1841634"/>
                  <a:pt x="1286703" y="1720478"/>
                </a:cubicBezTo>
                <a:lnTo>
                  <a:pt x="726463" y="1950491"/>
                </a:lnTo>
                <a:cubicBezTo>
                  <a:pt x="745503" y="1995553"/>
                  <a:pt x="756000" y="2045092"/>
                  <a:pt x="756000" y="2097083"/>
                </a:cubicBezTo>
                <a:cubicBezTo>
                  <a:pt x="756000" y="2305847"/>
                  <a:pt x="586764" y="2475083"/>
                  <a:pt x="378000" y="2475083"/>
                </a:cubicBezTo>
                <a:cubicBezTo>
                  <a:pt x="169236" y="2475083"/>
                  <a:pt x="0" y="2305847"/>
                  <a:pt x="0" y="2097083"/>
                </a:cubicBezTo>
                <a:cubicBezTo>
                  <a:pt x="0" y="1888319"/>
                  <a:pt x="169236" y="1719083"/>
                  <a:pt x="378000" y="1719083"/>
                </a:cubicBezTo>
                <a:cubicBezTo>
                  <a:pt x="481765" y="1719083"/>
                  <a:pt x="575764" y="1760894"/>
                  <a:pt x="643957" y="1828700"/>
                </a:cubicBezTo>
                <a:lnTo>
                  <a:pt x="1245626" y="1581679"/>
                </a:lnTo>
                <a:cubicBezTo>
                  <a:pt x="1242578" y="1569964"/>
                  <a:pt x="1242000" y="1557905"/>
                  <a:pt x="1242000" y="1545712"/>
                </a:cubicBezTo>
                <a:cubicBezTo>
                  <a:pt x="1242000" y="1391666"/>
                  <a:pt x="1334148" y="1259142"/>
                  <a:pt x="1466584" y="1200827"/>
                </a:cubicBezTo>
                <a:lnTo>
                  <a:pt x="1372109" y="754363"/>
                </a:lnTo>
                <a:cubicBezTo>
                  <a:pt x="1366762" y="755885"/>
                  <a:pt x="1361331" y="756000"/>
                  <a:pt x="1355872" y="756000"/>
                </a:cubicBezTo>
                <a:cubicBezTo>
                  <a:pt x="1147108" y="756000"/>
                  <a:pt x="977872" y="586764"/>
                  <a:pt x="977872" y="378000"/>
                </a:cubicBezTo>
                <a:cubicBezTo>
                  <a:pt x="977872" y="169236"/>
                  <a:pt x="1147108" y="0"/>
                  <a:pt x="135587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9" name="Block Arc 20">
            <a:extLst>
              <a:ext uri="{FF2B5EF4-FFF2-40B4-BE49-F238E27FC236}">
                <a16:creationId xmlns:a16="http://schemas.microsoft.com/office/drawing/2014/main" id="{4CF6AF81-8B4F-4963-A117-0411E44791F6}"/>
              </a:ext>
            </a:extLst>
          </p:cNvPr>
          <p:cNvSpPr>
            <a:spLocks noChangeAspect="1"/>
          </p:cNvSpPr>
          <p:nvPr/>
        </p:nvSpPr>
        <p:spPr>
          <a:xfrm rot="10800000">
            <a:off x="4296578" y="3571534"/>
            <a:ext cx="332010" cy="360000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0" name="Block Arc 11">
            <a:extLst>
              <a:ext uri="{FF2B5EF4-FFF2-40B4-BE49-F238E27FC236}">
                <a16:creationId xmlns:a16="http://schemas.microsoft.com/office/drawing/2014/main" id="{05E77CDE-4D86-42D9-A516-63FBB9FAF6C8}"/>
              </a:ext>
            </a:extLst>
          </p:cNvPr>
          <p:cNvSpPr/>
          <p:nvPr/>
        </p:nvSpPr>
        <p:spPr>
          <a:xfrm rot="10800000">
            <a:off x="6614789" y="3560896"/>
            <a:ext cx="217507" cy="353911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1" name="Rectangle 21">
            <a:extLst>
              <a:ext uri="{FF2B5EF4-FFF2-40B4-BE49-F238E27FC236}">
                <a16:creationId xmlns:a16="http://schemas.microsoft.com/office/drawing/2014/main" id="{D5847A71-E7BC-44A0-B666-07FAAD3305A6}"/>
              </a:ext>
            </a:extLst>
          </p:cNvPr>
          <p:cNvSpPr/>
          <p:nvPr/>
        </p:nvSpPr>
        <p:spPr>
          <a:xfrm>
            <a:off x="5437664" y="3655251"/>
            <a:ext cx="343751" cy="192566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2" name="Round Same Side Corner Rectangle 8">
            <a:extLst>
              <a:ext uri="{FF2B5EF4-FFF2-40B4-BE49-F238E27FC236}">
                <a16:creationId xmlns:a16="http://schemas.microsoft.com/office/drawing/2014/main" id="{4E4C0439-937D-443D-87E2-79CCC36B9DC0}"/>
              </a:ext>
            </a:extLst>
          </p:cNvPr>
          <p:cNvSpPr/>
          <p:nvPr/>
        </p:nvSpPr>
        <p:spPr>
          <a:xfrm>
            <a:off x="8212501" y="3588603"/>
            <a:ext cx="354992" cy="355536"/>
          </a:xfrm>
          <a:custGeom>
            <a:avLst/>
            <a:gdLst/>
            <a:ahLst/>
            <a:cxnLst/>
            <a:rect l="l" t="t" r="r" b="b"/>
            <a:pathLst>
              <a:path w="3197597" h="3202496">
                <a:moveTo>
                  <a:pt x="601421" y="1611393"/>
                </a:moveTo>
                <a:lnTo>
                  <a:pt x="2596176" y="1611393"/>
                </a:lnTo>
                <a:cubicBezTo>
                  <a:pt x="2928331" y="1611393"/>
                  <a:pt x="3197594" y="1880656"/>
                  <a:pt x="3197594" y="2212811"/>
                </a:cubicBezTo>
                <a:lnTo>
                  <a:pt x="3197594" y="2776360"/>
                </a:lnTo>
                <a:lnTo>
                  <a:pt x="3197597" y="2776360"/>
                </a:lnTo>
                <a:lnTo>
                  <a:pt x="3197597" y="2914824"/>
                </a:lnTo>
                <a:lnTo>
                  <a:pt x="3197198" y="2914824"/>
                </a:lnTo>
                <a:lnTo>
                  <a:pt x="3197198" y="3202496"/>
                </a:lnTo>
                <a:lnTo>
                  <a:pt x="398" y="3202496"/>
                </a:lnTo>
                <a:lnTo>
                  <a:pt x="398" y="2914824"/>
                </a:lnTo>
                <a:lnTo>
                  <a:pt x="0" y="2914824"/>
                </a:lnTo>
                <a:lnTo>
                  <a:pt x="0" y="2212811"/>
                </a:lnTo>
                <a:cubicBezTo>
                  <a:pt x="0" y="1880656"/>
                  <a:pt x="269266" y="1611393"/>
                  <a:pt x="601421" y="1611393"/>
                </a:cubicBezTo>
                <a:close/>
                <a:moveTo>
                  <a:pt x="1598801" y="0"/>
                </a:moveTo>
                <a:cubicBezTo>
                  <a:pt x="1998649" y="0"/>
                  <a:pt x="2322791" y="324142"/>
                  <a:pt x="2322791" y="723993"/>
                </a:cubicBezTo>
                <a:cubicBezTo>
                  <a:pt x="2322791" y="1123843"/>
                  <a:pt x="1998649" y="1447985"/>
                  <a:pt x="1598801" y="1447985"/>
                </a:cubicBezTo>
                <a:cubicBezTo>
                  <a:pt x="1198951" y="1447985"/>
                  <a:pt x="874809" y="1123843"/>
                  <a:pt x="874809" y="723993"/>
                </a:cubicBezTo>
                <a:cubicBezTo>
                  <a:pt x="874809" y="324142"/>
                  <a:pt x="1198951" y="0"/>
                  <a:pt x="159880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3" name="Rounded Rectangle 51">
            <a:extLst>
              <a:ext uri="{FF2B5EF4-FFF2-40B4-BE49-F238E27FC236}">
                <a16:creationId xmlns:a16="http://schemas.microsoft.com/office/drawing/2014/main" id="{2836D767-764F-4E0B-A711-120630FA81B5}"/>
              </a:ext>
            </a:extLst>
          </p:cNvPr>
          <p:cNvSpPr/>
          <p:nvPr/>
        </p:nvSpPr>
        <p:spPr>
          <a:xfrm rot="16200000" flipH="1">
            <a:off x="7112464" y="4219259"/>
            <a:ext cx="367987" cy="34655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4" name="Isosceles Triangle 5">
            <a:extLst>
              <a:ext uri="{FF2B5EF4-FFF2-40B4-BE49-F238E27FC236}">
                <a16:creationId xmlns:a16="http://schemas.microsoft.com/office/drawing/2014/main" id="{5596584B-F02A-4DA2-BBD3-F3C580FC0203}"/>
              </a:ext>
            </a:extLst>
          </p:cNvPr>
          <p:cNvSpPr>
            <a:spLocks noChangeAspect="1"/>
          </p:cNvSpPr>
          <p:nvPr/>
        </p:nvSpPr>
        <p:spPr>
          <a:xfrm>
            <a:off x="6060854" y="3614352"/>
            <a:ext cx="274662" cy="274365"/>
          </a:xfrm>
          <a:custGeom>
            <a:avLst/>
            <a:gdLst/>
            <a:ahLst/>
            <a:cxnLst/>
            <a:rect l="l" t="t" r="r" b="b"/>
            <a:pathLst>
              <a:path w="3229104" h="3225610">
                <a:moveTo>
                  <a:pt x="2311104" y="907633"/>
                </a:moveTo>
                <a:lnTo>
                  <a:pt x="3229104" y="907633"/>
                </a:lnTo>
                <a:lnTo>
                  <a:pt x="1769979" y="3097491"/>
                </a:lnTo>
                <a:close/>
                <a:moveTo>
                  <a:pt x="823" y="907633"/>
                </a:moveTo>
                <a:lnTo>
                  <a:pt x="918823" y="907633"/>
                </a:lnTo>
                <a:lnTo>
                  <a:pt x="1498048" y="3135591"/>
                </a:lnTo>
                <a:close/>
                <a:moveTo>
                  <a:pt x="1036980" y="907632"/>
                </a:moveTo>
                <a:lnTo>
                  <a:pt x="2192122" y="907632"/>
                </a:lnTo>
                <a:lnTo>
                  <a:pt x="1614551" y="3225610"/>
                </a:lnTo>
                <a:close/>
                <a:moveTo>
                  <a:pt x="2769693" y="0"/>
                </a:moveTo>
                <a:lnTo>
                  <a:pt x="3229104" y="792088"/>
                </a:lnTo>
                <a:lnTo>
                  <a:pt x="2310282" y="792088"/>
                </a:lnTo>
                <a:close/>
                <a:moveTo>
                  <a:pt x="1732713" y="0"/>
                </a:moveTo>
                <a:lnTo>
                  <a:pt x="2651535" y="0"/>
                </a:lnTo>
                <a:lnTo>
                  <a:pt x="2192124" y="792088"/>
                </a:lnTo>
                <a:close/>
                <a:moveTo>
                  <a:pt x="1614553" y="0"/>
                </a:moveTo>
                <a:lnTo>
                  <a:pt x="2073964" y="792088"/>
                </a:lnTo>
                <a:lnTo>
                  <a:pt x="1155142" y="792088"/>
                </a:lnTo>
                <a:close/>
                <a:moveTo>
                  <a:pt x="577571" y="0"/>
                </a:moveTo>
                <a:lnTo>
                  <a:pt x="1496393" y="0"/>
                </a:lnTo>
                <a:lnTo>
                  <a:pt x="1036982" y="792088"/>
                </a:lnTo>
                <a:close/>
                <a:moveTo>
                  <a:pt x="459411" y="0"/>
                </a:moveTo>
                <a:lnTo>
                  <a:pt x="918822" y="792088"/>
                </a:lnTo>
                <a:lnTo>
                  <a:pt x="0" y="79208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5" name="Trapezoid 22">
            <a:extLst>
              <a:ext uri="{FF2B5EF4-FFF2-40B4-BE49-F238E27FC236}">
                <a16:creationId xmlns:a16="http://schemas.microsoft.com/office/drawing/2014/main" id="{D9CF6DCD-4845-4E61-AC71-B7716D19FB38}"/>
              </a:ext>
            </a:extLst>
          </p:cNvPr>
          <p:cNvSpPr>
            <a:spLocks noChangeAspect="1"/>
          </p:cNvSpPr>
          <p:nvPr/>
        </p:nvSpPr>
        <p:spPr>
          <a:xfrm>
            <a:off x="7109736" y="3659965"/>
            <a:ext cx="360000" cy="183139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6" name="Rounded Rectangle 20">
            <a:extLst>
              <a:ext uri="{FF2B5EF4-FFF2-40B4-BE49-F238E27FC236}">
                <a16:creationId xmlns:a16="http://schemas.microsoft.com/office/drawing/2014/main" id="{F4F1F57B-1599-4D9F-A732-54FAE2384B4A}"/>
              </a:ext>
            </a:extLst>
          </p:cNvPr>
          <p:cNvSpPr>
            <a:spLocks noChangeAspect="1"/>
          </p:cNvSpPr>
          <p:nvPr/>
        </p:nvSpPr>
        <p:spPr>
          <a:xfrm rot="2160000">
            <a:off x="7692804" y="3571534"/>
            <a:ext cx="333647" cy="360000"/>
          </a:xfrm>
          <a:custGeom>
            <a:avLst/>
            <a:gdLst/>
            <a:ahLst/>
            <a:cxnLst/>
            <a:rect l="l" t="t" r="r" b="b"/>
            <a:pathLst>
              <a:path w="2735240" h="2951283">
                <a:moveTo>
                  <a:pt x="945240" y="943134"/>
                </a:moveTo>
                <a:cubicBezTo>
                  <a:pt x="504657" y="1263236"/>
                  <a:pt x="406988" y="1879894"/>
                  <a:pt x="727090" y="2320477"/>
                </a:cubicBezTo>
                <a:cubicBezTo>
                  <a:pt x="1047193" y="2761060"/>
                  <a:pt x="1663850" y="2858729"/>
                  <a:pt x="2104434" y="2538627"/>
                </a:cubicBezTo>
                <a:cubicBezTo>
                  <a:pt x="2545017" y="2218524"/>
                  <a:pt x="2642686" y="1601867"/>
                  <a:pt x="2322584" y="1161283"/>
                </a:cubicBezTo>
                <a:cubicBezTo>
                  <a:pt x="2003839" y="722570"/>
                  <a:pt x="1391052" y="623866"/>
                  <a:pt x="951049" y="939346"/>
                </a:cubicBezTo>
                <a:lnTo>
                  <a:pt x="1557721" y="1618250"/>
                </a:lnTo>
                <a:cubicBezTo>
                  <a:pt x="1596798" y="1621348"/>
                  <a:pt x="1633874" y="1641400"/>
                  <a:pt x="1658719" y="1675596"/>
                </a:cubicBezTo>
                <a:cubicBezTo>
                  <a:pt x="1705470" y="1739944"/>
                  <a:pt x="1691206" y="1830007"/>
                  <a:pt x="1626858" y="1876758"/>
                </a:cubicBezTo>
                <a:cubicBezTo>
                  <a:pt x="1562511" y="1923509"/>
                  <a:pt x="1472448" y="1909245"/>
                  <a:pt x="1425696" y="1844897"/>
                </a:cubicBezTo>
                <a:cubicBezTo>
                  <a:pt x="1398776" y="1807844"/>
                  <a:pt x="1392087" y="1762265"/>
                  <a:pt x="1405709" y="1721944"/>
                </a:cubicBezTo>
                <a:lnTo>
                  <a:pt x="950242" y="939871"/>
                </a:lnTo>
                <a:cubicBezTo>
                  <a:pt x="948462" y="940800"/>
                  <a:pt x="946850" y="941964"/>
                  <a:pt x="945240" y="943134"/>
                </a:cubicBezTo>
                <a:close/>
                <a:moveTo>
                  <a:pt x="390013" y="178929"/>
                </a:moveTo>
                <a:cubicBezTo>
                  <a:pt x="223423" y="299964"/>
                  <a:pt x="186493" y="533130"/>
                  <a:pt x="307528" y="699721"/>
                </a:cubicBezTo>
                <a:cubicBezTo>
                  <a:pt x="392822" y="817118"/>
                  <a:pt x="533802" y="870124"/>
                  <a:pt x="667672" y="847235"/>
                </a:cubicBezTo>
                <a:lnTo>
                  <a:pt x="556452" y="694153"/>
                </a:lnTo>
                <a:lnTo>
                  <a:pt x="528500" y="714461"/>
                </a:lnTo>
                <a:cubicBezTo>
                  <a:pt x="498835" y="736014"/>
                  <a:pt x="457314" y="729437"/>
                  <a:pt x="435761" y="699772"/>
                </a:cubicBezTo>
                <a:lnTo>
                  <a:pt x="341779" y="570418"/>
                </a:lnTo>
                <a:cubicBezTo>
                  <a:pt x="320226" y="540753"/>
                  <a:pt x="326803" y="499231"/>
                  <a:pt x="356468" y="477679"/>
                </a:cubicBezTo>
                <a:lnTo>
                  <a:pt x="684509" y="239343"/>
                </a:lnTo>
                <a:cubicBezTo>
                  <a:pt x="714174" y="217790"/>
                  <a:pt x="755695" y="224366"/>
                  <a:pt x="777248" y="254031"/>
                </a:cubicBezTo>
                <a:lnTo>
                  <a:pt x="871230" y="383386"/>
                </a:lnTo>
                <a:cubicBezTo>
                  <a:pt x="892782" y="413051"/>
                  <a:pt x="886206" y="454572"/>
                  <a:pt x="856541" y="476125"/>
                </a:cubicBezTo>
                <a:lnTo>
                  <a:pt x="828590" y="496433"/>
                </a:lnTo>
                <a:lnTo>
                  <a:pt x="939810" y="649514"/>
                </a:lnTo>
                <a:cubicBezTo>
                  <a:pt x="1002947" y="529270"/>
                  <a:pt x="996100" y="378811"/>
                  <a:pt x="910806" y="261414"/>
                </a:cubicBezTo>
                <a:cubicBezTo>
                  <a:pt x="789771" y="94824"/>
                  <a:pt x="556604" y="57894"/>
                  <a:pt x="390013" y="178929"/>
                </a:cubicBezTo>
                <a:close/>
                <a:moveTo>
                  <a:pt x="326716" y="91807"/>
                </a:moveTo>
                <a:cubicBezTo>
                  <a:pt x="541423" y="-64186"/>
                  <a:pt x="841934" y="-16590"/>
                  <a:pt x="997927" y="198117"/>
                </a:cubicBezTo>
                <a:cubicBezTo>
                  <a:pt x="1090326" y="325293"/>
                  <a:pt x="1111296" y="482575"/>
                  <a:pt x="1067359" y="621566"/>
                </a:cubicBezTo>
                <a:cubicBezTo>
                  <a:pt x="1125087" y="596400"/>
                  <a:pt x="1184605" y="577365"/>
                  <a:pt x="1244892" y="563339"/>
                </a:cubicBezTo>
                <a:lnTo>
                  <a:pt x="1244892" y="425809"/>
                </a:lnTo>
                <a:lnTo>
                  <a:pt x="1238396" y="425809"/>
                </a:lnTo>
                <a:cubicBezTo>
                  <a:pt x="1203300" y="425809"/>
                  <a:pt x="1174849" y="397358"/>
                  <a:pt x="1174849" y="362262"/>
                </a:cubicBezTo>
                <a:lnTo>
                  <a:pt x="1174849" y="209229"/>
                </a:lnTo>
                <a:cubicBezTo>
                  <a:pt x="1174849" y="191681"/>
                  <a:pt x="1181962" y="175794"/>
                  <a:pt x="1193462" y="164294"/>
                </a:cubicBezTo>
                <a:cubicBezTo>
                  <a:pt x="1204961" y="152795"/>
                  <a:pt x="1220848" y="145682"/>
                  <a:pt x="1238396" y="145682"/>
                </a:cubicBezTo>
                <a:lnTo>
                  <a:pt x="1484804" y="145682"/>
                </a:lnTo>
                <a:cubicBezTo>
                  <a:pt x="1519900" y="145682"/>
                  <a:pt x="1548351" y="174133"/>
                  <a:pt x="1548351" y="209229"/>
                </a:cubicBezTo>
                <a:lnTo>
                  <a:pt x="1548351" y="362262"/>
                </a:lnTo>
                <a:cubicBezTo>
                  <a:pt x="1548351" y="397358"/>
                  <a:pt x="1519900" y="425809"/>
                  <a:pt x="1484804" y="425809"/>
                </a:cubicBezTo>
                <a:lnTo>
                  <a:pt x="1478305" y="425809"/>
                </a:lnTo>
                <a:lnTo>
                  <a:pt x="1478305" y="531522"/>
                </a:lnTo>
                <a:cubicBezTo>
                  <a:pt x="1867969" y="516696"/>
                  <a:pt x="2257580" y="690299"/>
                  <a:pt x="2504004" y="1029474"/>
                </a:cubicBezTo>
                <a:cubicBezTo>
                  <a:pt x="2896903" y="1570253"/>
                  <a:pt x="2777023" y="2327148"/>
                  <a:pt x="2236244" y="2720047"/>
                </a:cubicBezTo>
                <a:cubicBezTo>
                  <a:pt x="1695464" y="3112946"/>
                  <a:pt x="938569" y="2993066"/>
                  <a:pt x="545670" y="2452287"/>
                </a:cubicBezTo>
                <a:cubicBezTo>
                  <a:pt x="302842" y="2118063"/>
                  <a:pt x="255883" y="1701289"/>
                  <a:pt x="383624" y="1339097"/>
                </a:cubicBezTo>
                <a:lnTo>
                  <a:pt x="271337" y="1301981"/>
                </a:lnTo>
                <a:lnTo>
                  <a:pt x="269200" y="1308446"/>
                </a:lnTo>
                <a:cubicBezTo>
                  <a:pt x="258184" y="1341768"/>
                  <a:pt x="222242" y="1359852"/>
                  <a:pt x="188919" y="1348836"/>
                </a:cubicBezTo>
                <a:lnTo>
                  <a:pt x="43619" y="1300805"/>
                </a:lnTo>
                <a:cubicBezTo>
                  <a:pt x="10297" y="1289790"/>
                  <a:pt x="-7787" y="1253847"/>
                  <a:pt x="3228" y="1220525"/>
                </a:cubicBezTo>
                <a:lnTo>
                  <a:pt x="80565" y="986568"/>
                </a:lnTo>
                <a:cubicBezTo>
                  <a:pt x="86073" y="969906"/>
                  <a:pt x="97812" y="957056"/>
                  <a:pt x="112340" y="949746"/>
                </a:cubicBezTo>
                <a:cubicBezTo>
                  <a:pt x="126869" y="942436"/>
                  <a:pt x="144185" y="940669"/>
                  <a:pt x="160847" y="946177"/>
                </a:cubicBezTo>
                <a:lnTo>
                  <a:pt x="306147" y="994208"/>
                </a:lnTo>
                <a:cubicBezTo>
                  <a:pt x="339468" y="1005223"/>
                  <a:pt x="357552" y="1041166"/>
                  <a:pt x="346537" y="1074488"/>
                </a:cubicBezTo>
                <a:lnTo>
                  <a:pt x="344596" y="1080361"/>
                </a:lnTo>
                <a:lnTo>
                  <a:pt x="482601" y="1125980"/>
                </a:lnTo>
                <a:cubicBezTo>
                  <a:pt x="516519" y="1067404"/>
                  <a:pt x="556040" y="1011588"/>
                  <a:pt x="601675" y="959905"/>
                </a:cubicBezTo>
                <a:cubicBezTo>
                  <a:pt x="455910" y="958740"/>
                  <a:pt x="312806" y="890195"/>
                  <a:pt x="220407" y="763018"/>
                </a:cubicBezTo>
                <a:cubicBezTo>
                  <a:pt x="64413" y="548311"/>
                  <a:pt x="112009" y="247801"/>
                  <a:pt x="326716" y="9180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7" name="Trapezoid 28">
            <a:extLst>
              <a:ext uri="{FF2B5EF4-FFF2-40B4-BE49-F238E27FC236}">
                <a16:creationId xmlns:a16="http://schemas.microsoft.com/office/drawing/2014/main" id="{1F7C8879-8824-4EA0-AB36-3CC2F6DABF4B}"/>
              </a:ext>
            </a:extLst>
          </p:cNvPr>
          <p:cNvSpPr>
            <a:spLocks noChangeAspect="1"/>
          </p:cNvSpPr>
          <p:nvPr/>
        </p:nvSpPr>
        <p:spPr>
          <a:xfrm>
            <a:off x="3738542" y="3571534"/>
            <a:ext cx="297055" cy="360000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8" name="Rounded Rectangle 2">
            <a:extLst>
              <a:ext uri="{FF2B5EF4-FFF2-40B4-BE49-F238E27FC236}">
                <a16:creationId xmlns:a16="http://schemas.microsoft.com/office/drawing/2014/main" id="{3BA92191-C7A6-4687-AA48-C38B21BE3B14}"/>
              </a:ext>
            </a:extLst>
          </p:cNvPr>
          <p:cNvSpPr/>
          <p:nvPr/>
        </p:nvSpPr>
        <p:spPr>
          <a:xfrm>
            <a:off x="4286165" y="4223696"/>
            <a:ext cx="352834" cy="352834"/>
          </a:xfrm>
          <a:custGeom>
            <a:avLst/>
            <a:gdLst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338560 w 3960440"/>
              <a:gd name="connsiteY3" fmla="*/ 1981614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71732 w 3960440"/>
              <a:gd name="connsiteY2" fmla="*/ 2285845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796414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182276 w 3960440"/>
              <a:gd name="connsiteY4" fmla="*/ 1442314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873721 w 3960440"/>
              <a:gd name="connsiteY10" fmla="*/ 1156628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25929 w 3960440"/>
              <a:gd name="connsiteY11" fmla="*/ 1392629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21788 w 3960440"/>
              <a:gd name="connsiteY12" fmla="*/ 1897758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03335 w 3960440"/>
              <a:gd name="connsiteY14" fmla="*/ 2485692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10984 w 3960440"/>
              <a:gd name="connsiteY8" fmla="*/ 2071653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072459 w 3960440"/>
              <a:gd name="connsiteY9" fmla="*/ 1512703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38586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30780 w 3960440"/>
              <a:gd name="connsiteY6" fmla="*/ 1554106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24394 w 3960440"/>
              <a:gd name="connsiteY7" fmla="*/ 2278672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1995341 w 3960440"/>
              <a:gd name="connsiteY8" fmla="*/ 2082197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66603 w 3960440"/>
              <a:gd name="connsiteY14" fmla="*/ 2506778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283619 w 3960440"/>
              <a:gd name="connsiteY15" fmla="*/ 2688571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44820 w 3960440"/>
              <a:gd name="connsiteY16" fmla="*/ 1595509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2134565 w 3960440"/>
              <a:gd name="connsiteY17" fmla="*/ 477605 h 3960000"/>
              <a:gd name="connsiteX18" fmla="*/ 1979373 w 3960440"/>
              <a:gd name="connsiteY18" fmla="*/ 472350 h 3960000"/>
              <a:gd name="connsiteX19" fmla="*/ 436907 w 3960440"/>
              <a:gd name="connsiteY19" fmla="*/ 0 h 3960000"/>
              <a:gd name="connsiteX20" fmla="*/ 3523533 w 3960440"/>
              <a:gd name="connsiteY20" fmla="*/ 0 h 3960000"/>
              <a:gd name="connsiteX21" fmla="*/ 3960440 w 3960440"/>
              <a:gd name="connsiteY21" fmla="*/ 436907 h 3960000"/>
              <a:gd name="connsiteX22" fmla="*/ 3960440 w 3960440"/>
              <a:gd name="connsiteY22" fmla="*/ 3523093 h 3960000"/>
              <a:gd name="connsiteX23" fmla="*/ 3523533 w 3960440"/>
              <a:gd name="connsiteY23" fmla="*/ 3960000 h 3960000"/>
              <a:gd name="connsiteX24" fmla="*/ 436907 w 3960440"/>
              <a:gd name="connsiteY24" fmla="*/ 3960000 h 3960000"/>
              <a:gd name="connsiteX25" fmla="*/ 0 w 3960440"/>
              <a:gd name="connsiteY25" fmla="*/ 3523093 h 3960000"/>
              <a:gd name="connsiteX26" fmla="*/ 0 w 3960440"/>
              <a:gd name="connsiteY26" fmla="*/ 436907 h 3960000"/>
              <a:gd name="connsiteX27" fmla="*/ 436907 w 3960440"/>
              <a:gd name="connsiteY27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296382 w 3960440"/>
              <a:gd name="connsiteY3" fmla="*/ 1907811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  <a:gd name="connsiteX0" fmla="*/ 1979373 w 3960440"/>
              <a:gd name="connsiteY0" fmla="*/ 472350 h 3960000"/>
              <a:gd name="connsiteX1" fmla="*/ 813783 w 3960440"/>
              <a:gd name="connsiteY1" fmla="*/ 1434034 h 3960000"/>
              <a:gd name="connsiteX2" fmla="*/ 1119009 w 3960440"/>
              <a:gd name="connsiteY2" fmla="*/ 2222584 h 3960000"/>
              <a:gd name="connsiteX3" fmla="*/ 1328015 w 3960440"/>
              <a:gd name="connsiteY3" fmla="*/ 1812920 h 3960000"/>
              <a:gd name="connsiteX4" fmla="*/ 1234998 w 3960440"/>
              <a:gd name="connsiteY4" fmla="*/ 1431771 h 3960000"/>
              <a:gd name="connsiteX5" fmla="*/ 2217373 w 3960440"/>
              <a:gd name="connsiteY5" fmla="*/ 891303 h 3960000"/>
              <a:gd name="connsiteX6" fmla="*/ 2783502 w 3960440"/>
              <a:gd name="connsiteY6" fmla="*/ 1606823 h 3960000"/>
              <a:gd name="connsiteX7" fmla="*/ 2456028 w 3960440"/>
              <a:gd name="connsiteY7" fmla="*/ 2225955 h 3960000"/>
              <a:gd name="connsiteX8" fmla="*/ 2026974 w 3960440"/>
              <a:gd name="connsiteY8" fmla="*/ 2018938 h 3960000"/>
              <a:gd name="connsiteX9" fmla="*/ 2135727 w 3960440"/>
              <a:gd name="connsiteY9" fmla="*/ 1554876 h 3960000"/>
              <a:gd name="connsiteX10" fmla="*/ 1915898 w 3960440"/>
              <a:gd name="connsiteY10" fmla="*/ 1219889 h 3960000"/>
              <a:gd name="connsiteX11" fmla="*/ 1589196 w 3960440"/>
              <a:gd name="connsiteY11" fmla="*/ 1434803 h 3960000"/>
              <a:gd name="connsiteX12" fmla="*/ 1574511 w 3960440"/>
              <a:gd name="connsiteY12" fmla="*/ 1939931 h 3960000"/>
              <a:gd name="connsiteX13" fmla="*/ 1339611 w 3960440"/>
              <a:gd name="connsiteY13" fmla="*/ 3487664 h 3960000"/>
              <a:gd name="connsiteX14" fmla="*/ 1887692 w 3960440"/>
              <a:gd name="connsiteY14" fmla="*/ 2422431 h 3960000"/>
              <a:gd name="connsiteX15" fmla="*/ 2336342 w 3960440"/>
              <a:gd name="connsiteY15" fmla="*/ 2720202 h 3960000"/>
              <a:gd name="connsiteX16" fmla="*/ 3176454 w 3960440"/>
              <a:gd name="connsiteY16" fmla="*/ 1627140 h 3960000"/>
              <a:gd name="connsiteX17" fmla="*/ 1979373 w 3960440"/>
              <a:gd name="connsiteY17" fmla="*/ 472350 h 3960000"/>
              <a:gd name="connsiteX18" fmla="*/ 436907 w 3960440"/>
              <a:gd name="connsiteY18" fmla="*/ 0 h 3960000"/>
              <a:gd name="connsiteX19" fmla="*/ 3523533 w 3960440"/>
              <a:gd name="connsiteY19" fmla="*/ 0 h 3960000"/>
              <a:gd name="connsiteX20" fmla="*/ 3960440 w 3960440"/>
              <a:gd name="connsiteY20" fmla="*/ 436907 h 3960000"/>
              <a:gd name="connsiteX21" fmla="*/ 3960440 w 3960440"/>
              <a:gd name="connsiteY21" fmla="*/ 3523093 h 3960000"/>
              <a:gd name="connsiteX22" fmla="*/ 3523533 w 3960440"/>
              <a:gd name="connsiteY22" fmla="*/ 3960000 h 3960000"/>
              <a:gd name="connsiteX23" fmla="*/ 436907 w 3960440"/>
              <a:gd name="connsiteY23" fmla="*/ 3960000 h 3960000"/>
              <a:gd name="connsiteX24" fmla="*/ 0 w 3960440"/>
              <a:gd name="connsiteY24" fmla="*/ 3523093 h 3960000"/>
              <a:gd name="connsiteX25" fmla="*/ 0 w 3960440"/>
              <a:gd name="connsiteY25" fmla="*/ 436907 h 3960000"/>
              <a:gd name="connsiteX26" fmla="*/ 436907 w 3960440"/>
              <a:gd name="connsiteY26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960440" h="3960000">
                <a:moveTo>
                  <a:pt x="1979373" y="472350"/>
                </a:moveTo>
                <a:cubicBezTo>
                  <a:pt x="1228307" y="485871"/>
                  <a:pt x="850011" y="1078219"/>
                  <a:pt x="813783" y="1434034"/>
                </a:cubicBezTo>
                <a:cubicBezTo>
                  <a:pt x="787561" y="1781828"/>
                  <a:pt x="889690" y="2005359"/>
                  <a:pt x="1119009" y="2222584"/>
                </a:cubicBezTo>
                <a:cubicBezTo>
                  <a:pt x="1178964" y="2123026"/>
                  <a:pt x="1260199" y="1908547"/>
                  <a:pt x="1328015" y="1812920"/>
                </a:cubicBezTo>
                <a:cubicBezTo>
                  <a:pt x="1222115" y="1647651"/>
                  <a:pt x="1255483" y="1756375"/>
                  <a:pt x="1234998" y="1431771"/>
                </a:cubicBezTo>
                <a:cubicBezTo>
                  <a:pt x="1331609" y="922504"/>
                  <a:pt x="1719145" y="812633"/>
                  <a:pt x="2217373" y="891303"/>
                </a:cubicBezTo>
                <a:cubicBezTo>
                  <a:pt x="2693518" y="1016895"/>
                  <a:pt x="2787642" y="1344599"/>
                  <a:pt x="2783502" y="1606823"/>
                </a:cubicBezTo>
                <a:cubicBezTo>
                  <a:pt x="2771081" y="1743454"/>
                  <a:pt x="2679609" y="2064482"/>
                  <a:pt x="2456028" y="2225955"/>
                </a:cubicBezTo>
                <a:cubicBezTo>
                  <a:pt x="2192422" y="2399851"/>
                  <a:pt x="2004893" y="2209395"/>
                  <a:pt x="2026974" y="2018938"/>
                </a:cubicBezTo>
                <a:cubicBezTo>
                  <a:pt x="2072519" y="1810540"/>
                  <a:pt x="2086043" y="1754994"/>
                  <a:pt x="2135727" y="1554876"/>
                </a:cubicBezTo>
                <a:cubicBezTo>
                  <a:pt x="2195073" y="1382360"/>
                  <a:pt x="2084273" y="1259912"/>
                  <a:pt x="1915898" y="1219889"/>
                </a:cubicBezTo>
                <a:cubicBezTo>
                  <a:pt x="1750283" y="1186766"/>
                  <a:pt x="1626460" y="1331294"/>
                  <a:pt x="1589196" y="1434803"/>
                </a:cubicBezTo>
                <a:cubicBezTo>
                  <a:pt x="1499489" y="1732912"/>
                  <a:pt x="1614533" y="1824000"/>
                  <a:pt x="1574511" y="1939931"/>
                </a:cubicBezTo>
                <a:cubicBezTo>
                  <a:pt x="1332991" y="2671400"/>
                  <a:pt x="1220920" y="3468343"/>
                  <a:pt x="1339611" y="3487664"/>
                </a:cubicBezTo>
                <a:cubicBezTo>
                  <a:pt x="1434840" y="3497327"/>
                  <a:pt x="1730357" y="3129057"/>
                  <a:pt x="1887692" y="2422431"/>
                </a:cubicBezTo>
                <a:cubicBezTo>
                  <a:pt x="1985681" y="2531460"/>
                  <a:pt x="2093439" y="2747804"/>
                  <a:pt x="2336342" y="2720202"/>
                </a:cubicBezTo>
                <a:cubicBezTo>
                  <a:pt x="2693796" y="2666377"/>
                  <a:pt x="3092265" y="2401394"/>
                  <a:pt x="3176454" y="1627140"/>
                </a:cubicBezTo>
                <a:cubicBezTo>
                  <a:pt x="3254038" y="999456"/>
                  <a:pt x="2816023" y="430731"/>
                  <a:pt x="1979373" y="472350"/>
                </a:cubicBezTo>
                <a:close/>
                <a:moveTo>
                  <a:pt x="436907" y="0"/>
                </a:moveTo>
                <a:lnTo>
                  <a:pt x="3523533" y="0"/>
                </a:lnTo>
                <a:cubicBezTo>
                  <a:pt x="3764830" y="0"/>
                  <a:pt x="3960440" y="195610"/>
                  <a:pt x="3960440" y="436907"/>
                </a:cubicBezTo>
                <a:lnTo>
                  <a:pt x="3960440" y="3523093"/>
                </a:lnTo>
                <a:cubicBezTo>
                  <a:pt x="3960440" y="3764390"/>
                  <a:pt x="3764830" y="3960000"/>
                  <a:pt x="3523533" y="3960000"/>
                </a:cubicBezTo>
                <a:lnTo>
                  <a:pt x="436907" y="3960000"/>
                </a:lnTo>
                <a:cubicBezTo>
                  <a:pt x="195610" y="3960000"/>
                  <a:pt x="0" y="3764390"/>
                  <a:pt x="0" y="3523093"/>
                </a:cubicBezTo>
                <a:lnTo>
                  <a:pt x="0" y="436907"/>
                </a:lnTo>
                <a:cubicBezTo>
                  <a:pt x="0" y="195610"/>
                  <a:pt x="195610" y="0"/>
                  <a:pt x="43690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9" name="Rounded Rectangle 8">
            <a:extLst>
              <a:ext uri="{FF2B5EF4-FFF2-40B4-BE49-F238E27FC236}">
                <a16:creationId xmlns:a16="http://schemas.microsoft.com/office/drawing/2014/main" id="{037DF828-6007-4147-8A2F-0BECC420603D}"/>
              </a:ext>
            </a:extLst>
          </p:cNvPr>
          <p:cNvSpPr/>
          <p:nvPr/>
        </p:nvSpPr>
        <p:spPr>
          <a:xfrm>
            <a:off x="3710633" y="4223696"/>
            <a:ext cx="352873" cy="352834"/>
          </a:xfrm>
          <a:custGeom>
            <a:avLst/>
            <a:gdLst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688485 w 3888432"/>
              <a:gd name="connsiteY5" fmla="*/ 147563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2688485 w 3888432"/>
              <a:gd name="connsiteY17" fmla="*/ 1475633 h 3960440"/>
              <a:gd name="connsiteX18" fmla="*/ 878058 w 3888432"/>
              <a:gd name="connsiteY18" fmla="*/ 648072 h 3960440"/>
              <a:gd name="connsiteX19" fmla="*/ 554477 w 3888432"/>
              <a:gd name="connsiteY19" fmla="*/ 971653 h 3960440"/>
              <a:gd name="connsiteX20" fmla="*/ 878058 w 3888432"/>
              <a:gd name="connsiteY20" fmla="*/ 1295234 h 3960440"/>
              <a:gd name="connsiteX21" fmla="*/ 1201639 w 3888432"/>
              <a:gd name="connsiteY21" fmla="*/ 971653 h 3960440"/>
              <a:gd name="connsiteX22" fmla="*/ 878058 w 3888432"/>
              <a:gd name="connsiteY22" fmla="*/ 648072 h 3960440"/>
              <a:gd name="connsiteX23" fmla="*/ 333511 w 3888432"/>
              <a:gd name="connsiteY23" fmla="*/ 0 h 3960440"/>
              <a:gd name="connsiteX24" fmla="*/ 3554921 w 3888432"/>
              <a:gd name="connsiteY24" fmla="*/ 0 h 3960440"/>
              <a:gd name="connsiteX25" fmla="*/ 3888432 w 3888432"/>
              <a:gd name="connsiteY25" fmla="*/ 333511 h 3960440"/>
              <a:gd name="connsiteX26" fmla="*/ 3888432 w 3888432"/>
              <a:gd name="connsiteY26" fmla="*/ 3626929 h 3960440"/>
              <a:gd name="connsiteX27" fmla="*/ 3554921 w 3888432"/>
              <a:gd name="connsiteY27" fmla="*/ 3960440 h 3960440"/>
              <a:gd name="connsiteX28" fmla="*/ 333511 w 3888432"/>
              <a:gd name="connsiteY28" fmla="*/ 3960440 h 3960440"/>
              <a:gd name="connsiteX29" fmla="*/ 0 w 3888432"/>
              <a:gd name="connsiteY29" fmla="*/ 3626929 h 3960440"/>
              <a:gd name="connsiteX30" fmla="*/ 0 w 3888432"/>
              <a:gd name="connsiteY30" fmla="*/ 333511 h 3960440"/>
              <a:gd name="connsiteX31" fmla="*/ 333511 w 3888432"/>
              <a:gd name="connsiteY31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36833 w 3888432"/>
              <a:gd name="connsiteY11" fmla="*/ 2084121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  <a:gd name="connsiteX0" fmla="*/ 554477 w 3888432"/>
              <a:gd name="connsiteY0" fmla="*/ 1512168 h 3960440"/>
              <a:gd name="connsiteX1" fmla="*/ 554477 w 3888432"/>
              <a:gd name="connsiteY1" fmla="*/ 3312368 h 3960440"/>
              <a:gd name="connsiteX2" fmla="*/ 1201638 w 3888432"/>
              <a:gd name="connsiteY2" fmla="*/ 3312368 h 3960440"/>
              <a:gd name="connsiteX3" fmla="*/ 1201638 w 3888432"/>
              <a:gd name="connsiteY3" fmla="*/ 1512168 h 3960440"/>
              <a:gd name="connsiteX4" fmla="*/ 554477 w 3888432"/>
              <a:gd name="connsiteY4" fmla="*/ 1512168 h 3960440"/>
              <a:gd name="connsiteX5" fmla="*/ 2840340 w 3888432"/>
              <a:gd name="connsiteY5" fmla="*/ 1479943 h 3960440"/>
              <a:gd name="connsiteX6" fmla="*/ 2136833 w 3888432"/>
              <a:gd name="connsiteY6" fmla="*/ 1785510 h 3960440"/>
              <a:gd name="connsiteX7" fmla="*/ 2136833 w 3888432"/>
              <a:gd name="connsiteY7" fmla="*/ 1510185 h 3960440"/>
              <a:gd name="connsiteX8" fmla="*/ 1489672 w 3888432"/>
              <a:gd name="connsiteY8" fmla="*/ 1510185 h 3960440"/>
              <a:gd name="connsiteX9" fmla="*/ 1489672 w 3888432"/>
              <a:gd name="connsiteY9" fmla="*/ 3310385 h 3960440"/>
              <a:gd name="connsiteX10" fmla="*/ 2136833 w 3888432"/>
              <a:gd name="connsiteY10" fmla="*/ 3310385 h 3960440"/>
              <a:gd name="connsiteX11" fmla="*/ 2147184 w 3888432"/>
              <a:gd name="connsiteY11" fmla="*/ 2155564 h 3960440"/>
              <a:gd name="connsiteX12" fmla="*/ 2673919 w 3888432"/>
              <a:gd name="connsiteY12" fmla="*/ 2138897 h 3960440"/>
              <a:gd name="connsiteX13" fmla="*/ 2679688 w 3888432"/>
              <a:gd name="connsiteY13" fmla="*/ 3312366 h 3960440"/>
              <a:gd name="connsiteX14" fmla="*/ 3326849 w 3888432"/>
              <a:gd name="connsiteY14" fmla="*/ 3312366 h 3960440"/>
              <a:gd name="connsiteX15" fmla="*/ 3333768 w 3888432"/>
              <a:gd name="connsiteY15" fmla="*/ 2128613 h 3960440"/>
              <a:gd name="connsiteX16" fmla="*/ 2840340 w 3888432"/>
              <a:gd name="connsiteY16" fmla="*/ 1479943 h 3960440"/>
              <a:gd name="connsiteX17" fmla="*/ 878058 w 3888432"/>
              <a:gd name="connsiteY17" fmla="*/ 648072 h 3960440"/>
              <a:gd name="connsiteX18" fmla="*/ 554477 w 3888432"/>
              <a:gd name="connsiteY18" fmla="*/ 971653 h 3960440"/>
              <a:gd name="connsiteX19" fmla="*/ 878058 w 3888432"/>
              <a:gd name="connsiteY19" fmla="*/ 1295234 h 3960440"/>
              <a:gd name="connsiteX20" fmla="*/ 1201639 w 3888432"/>
              <a:gd name="connsiteY20" fmla="*/ 971653 h 3960440"/>
              <a:gd name="connsiteX21" fmla="*/ 878058 w 3888432"/>
              <a:gd name="connsiteY21" fmla="*/ 648072 h 3960440"/>
              <a:gd name="connsiteX22" fmla="*/ 333511 w 3888432"/>
              <a:gd name="connsiteY22" fmla="*/ 0 h 3960440"/>
              <a:gd name="connsiteX23" fmla="*/ 3554921 w 3888432"/>
              <a:gd name="connsiteY23" fmla="*/ 0 h 3960440"/>
              <a:gd name="connsiteX24" fmla="*/ 3888432 w 3888432"/>
              <a:gd name="connsiteY24" fmla="*/ 333511 h 3960440"/>
              <a:gd name="connsiteX25" fmla="*/ 3888432 w 3888432"/>
              <a:gd name="connsiteY25" fmla="*/ 3626929 h 3960440"/>
              <a:gd name="connsiteX26" fmla="*/ 3554921 w 3888432"/>
              <a:gd name="connsiteY26" fmla="*/ 3960440 h 3960440"/>
              <a:gd name="connsiteX27" fmla="*/ 333511 w 3888432"/>
              <a:gd name="connsiteY27" fmla="*/ 3960440 h 3960440"/>
              <a:gd name="connsiteX28" fmla="*/ 0 w 3888432"/>
              <a:gd name="connsiteY28" fmla="*/ 3626929 h 3960440"/>
              <a:gd name="connsiteX29" fmla="*/ 0 w 3888432"/>
              <a:gd name="connsiteY29" fmla="*/ 333511 h 3960440"/>
              <a:gd name="connsiteX30" fmla="*/ 333511 w 3888432"/>
              <a:gd name="connsiteY30" fmla="*/ 0 h 3960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888432" h="3960440">
                <a:moveTo>
                  <a:pt x="554477" y="1512168"/>
                </a:moveTo>
                <a:lnTo>
                  <a:pt x="554477" y="3312368"/>
                </a:lnTo>
                <a:lnTo>
                  <a:pt x="1201638" y="3312368"/>
                </a:lnTo>
                <a:lnTo>
                  <a:pt x="1201638" y="1512168"/>
                </a:lnTo>
                <a:lnTo>
                  <a:pt x="554477" y="1512168"/>
                </a:lnTo>
                <a:close/>
                <a:moveTo>
                  <a:pt x="2840340" y="1479943"/>
                </a:moveTo>
                <a:cubicBezTo>
                  <a:pt x="2293254" y="1484797"/>
                  <a:pt x="2254084" y="1780470"/>
                  <a:pt x="2136833" y="1785510"/>
                </a:cubicBezTo>
                <a:lnTo>
                  <a:pt x="2136833" y="1510185"/>
                </a:lnTo>
                <a:lnTo>
                  <a:pt x="1489672" y="1510185"/>
                </a:lnTo>
                <a:lnTo>
                  <a:pt x="1489672" y="3310385"/>
                </a:lnTo>
                <a:lnTo>
                  <a:pt x="2136833" y="3310385"/>
                </a:lnTo>
                <a:cubicBezTo>
                  <a:pt x="2140283" y="2925445"/>
                  <a:pt x="2133383" y="2560917"/>
                  <a:pt x="2147184" y="2155564"/>
                </a:cubicBezTo>
                <a:cubicBezTo>
                  <a:pt x="2187272" y="1842063"/>
                  <a:pt x="2668986" y="1938990"/>
                  <a:pt x="2673919" y="2138897"/>
                </a:cubicBezTo>
                <a:lnTo>
                  <a:pt x="2679688" y="3312366"/>
                </a:lnTo>
                <a:lnTo>
                  <a:pt x="3326849" y="3312366"/>
                </a:lnTo>
                <a:cubicBezTo>
                  <a:pt x="3329155" y="2917782"/>
                  <a:pt x="3331462" y="2523197"/>
                  <a:pt x="3333768" y="2128613"/>
                </a:cubicBezTo>
                <a:cubicBezTo>
                  <a:pt x="3339026" y="1942962"/>
                  <a:pt x="3184753" y="1475890"/>
                  <a:pt x="2840340" y="1479943"/>
                </a:cubicBezTo>
                <a:close/>
                <a:moveTo>
                  <a:pt x="878058" y="648072"/>
                </a:moveTo>
                <a:cubicBezTo>
                  <a:pt x="699349" y="648072"/>
                  <a:pt x="554477" y="792944"/>
                  <a:pt x="554477" y="971653"/>
                </a:cubicBezTo>
                <a:cubicBezTo>
                  <a:pt x="554477" y="1150362"/>
                  <a:pt x="699349" y="1295234"/>
                  <a:pt x="878058" y="1295234"/>
                </a:cubicBezTo>
                <a:cubicBezTo>
                  <a:pt x="1056767" y="1295234"/>
                  <a:pt x="1201639" y="1150362"/>
                  <a:pt x="1201639" y="971653"/>
                </a:cubicBezTo>
                <a:cubicBezTo>
                  <a:pt x="1201639" y="792944"/>
                  <a:pt x="1056767" y="648072"/>
                  <a:pt x="878058" y="648072"/>
                </a:cubicBezTo>
                <a:close/>
                <a:moveTo>
                  <a:pt x="333511" y="0"/>
                </a:moveTo>
                <a:lnTo>
                  <a:pt x="3554921" y="0"/>
                </a:lnTo>
                <a:cubicBezTo>
                  <a:pt x="3739114" y="0"/>
                  <a:pt x="3888432" y="149318"/>
                  <a:pt x="3888432" y="333511"/>
                </a:cubicBezTo>
                <a:lnTo>
                  <a:pt x="3888432" y="3626929"/>
                </a:lnTo>
                <a:cubicBezTo>
                  <a:pt x="3888432" y="3811122"/>
                  <a:pt x="3739114" y="3960440"/>
                  <a:pt x="3554921" y="3960440"/>
                </a:cubicBezTo>
                <a:lnTo>
                  <a:pt x="333511" y="3960440"/>
                </a:lnTo>
                <a:cubicBezTo>
                  <a:pt x="149318" y="3960440"/>
                  <a:pt x="0" y="3811122"/>
                  <a:pt x="0" y="3626929"/>
                </a:cubicBezTo>
                <a:lnTo>
                  <a:pt x="0" y="333511"/>
                </a:lnTo>
                <a:cubicBezTo>
                  <a:pt x="0" y="149318"/>
                  <a:pt x="149318" y="0"/>
                  <a:pt x="33351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0" name="Rounded Rectangle 2">
            <a:extLst>
              <a:ext uri="{FF2B5EF4-FFF2-40B4-BE49-F238E27FC236}">
                <a16:creationId xmlns:a16="http://schemas.microsoft.com/office/drawing/2014/main" id="{2044FD70-2B94-4FAA-8F6B-05D7311D7FA0}"/>
              </a:ext>
            </a:extLst>
          </p:cNvPr>
          <p:cNvSpPr/>
          <p:nvPr/>
        </p:nvSpPr>
        <p:spPr>
          <a:xfrm>
            <a:off x="5433122" y="4223696"/>
            <a:ext cx="352834" cy="352834"/>
          </a:xfrm>
          <a:custGeom>
            <a:avLst/>
            <a:gdLst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155131 w 3960000"/>
              <a:gd name="connsiteY16" fmla="*/ 1419365 h 3960000"/>
              <a:gd name="connsiteX17" fmla="*/ 3207849 w 3960000"/>
              <a:gd name="connsiteY17" fmla="*/ 1493166 h 3960000"/>
              <a:gd name="connsiteX18" fmla="*/ 3407333 w 3960000"/>
              <a:gd name="connsiteY18" fmla="*/ 1117847 h 3960000"/>
              <a:gd name="connsiteX19" fmla="*/ 3108461 w 3960000"/>
              <a:gd name="connsiteY19" fmla="*/ 1185086 h 3960000"/>
              <a:gd name="connsiteX20" fmla="*/ 3334650 w 3960000"/>
              <a:gd name="connsiteY20" fmla="*/ 883134 h 3960000"/>
              <a:gd name="connsiteX21" fmla="*/ 2995677 w 3960000"/>
              <a:gd name="connsiteY21" fmla="*/ 1008938 h 3960000"/>
              <a:gd name="connsiteX22" fmla="*/ 2538382 w 3960000"/>
              <a:gd name="connsiteY22" fmla="*/ 802616 h 3960000"/>
              <a:gd name="connsiteX23" fmla="*/ 308009 w 3960000"/>
              <a:gd name="connsiteY23" fmla="*/ 0 h 3960000"/>
              <a:gd name="connsiteX24" fmla="*/ 3651991 w 3960000"/>
              <a:gd name="connsiteY24" fmla="*/ 0 h 3960000"/>
              <a:gd name="connsiteX25" fmla="*/ 3960000 w 3960000"/>
              <a:gd name="connsiteY25" fmla="*/ 308009 h 3960000"/>
              <a:gd name="connsiteX26" fmla="*/ 3960000 w 3960000"/>
              <a:gd name="connsiteY26" fmla="*/ 3651991 h 3960000"/>
              <a:gd name="connsiteX27" fmla="*/ 3651991 w 3960000"/>
              <a:gd name="connsiteY27" fmla="*/ 3960000 h 3960000"/>
              <a:gd name="connsiteX28" fmla="*/ 308009 w 3960000"/>
              <a:gd name="connsiteY28" fmla="*/ 3960000 h 3960000"/>
              <a:gd name="connsiteX29" fmla="*/ 0 w 3960000"/>
              <a:gd name="connsiteY29" fmla="*/ 3651991 h 3960000"/>
              <a:gd name="connsiteX30" fmla="*/ 0 w 3960000"/>
              <a:gd name="connsiteY30" fmla="*/ 308009 h 3960000"/>
              <a:gd name="connsiteX31" fmla="*/ 308009 w 3960000"/>
              <a:gd name="connsiteY31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55131 w 3960000"/>
              <a:gd name="connsiteY2" fmla="*/ 1419362 h 3960000"/>
              <a:gd name="connsiteX3" fmla="*/ 3160999 w 3960000"/>
              <a:gd name="connsiteY3" fmla="*/ 1374274 h 3960000"/>
              <a:gd name="connsiteX4" fmla="*/ 2538382 w 3960000"/>
              <a:gd name="connsiteY4" fmla="*/ 802616 h 3960000"/>
              <a:gd name="connsiteX5" fmla="*/ 1921633 w 3960000"/>
              <a:gd name="connsiteY5" fmla="*/ 1419365 h 3960000"/>
              <a:gd name="connsiteX6" fmla="*/ 1942445 w 3960000"/>
              <a:gd name="connsiteY6" fmla="*/ 1570340 h 3960000"/>
              <a:gd name="connsiteX7" fmla="*/ 752016 w 3960000"/>
              <a:gd name="connsiteY7" fmla="*/ 931012 h 3960000"/>
              <a:gd name="connsiteX8" fmla="*/ 934030 w 3960000"/>
              <a:gd name="connsiteY8" fmla="*/ 1745738 h 3960000"/>
              <a:gd name="connsiteX9" fmla="*/ 665343 w 3960000"/>
              <a:gd name="connsiteY9" fmla="*/ 1650397 h 3960000"/>
              <a:gd name="connsiteX10" fmla="*/ 1111709 w 3960000"/>
              <a:gd name="connsiteY10" fmla="*/ 2257108 h 3960000"/>
              <a:gd name="connsiteX11" fmla="*/ 856023 w 3960000"/>
              <a:gd name="connsiteY11" fmla="*/ 2244108 h 3960000"/>
              <a:gd name="connsiteX12" fmla="*/ 1402064 w 3960000"/>
              <a:gd name="connsiteY12" fmla="*/ 2660137 h 3960000"/>
              <a:gd name="connsiteX13" fmla="*/ 552668 w 3960000"/>
              <a:gd name="connsiteY13" fmla="*/ 2902822 h 3960000"/>
              <a:gd name="connsiteX14" fmla="*/ 1978439 w 3960000"/>
              <a:gd name="connsiteY14" fmla="*/ 3093502 h 3960000"/>
              <a:gd name="connsiteX15" fmla="*/ 3053184 w 3960000"/>
              <a:gd name="connsiteY15" fmla="*/ 2031759 h 3960000"/>
              <a:gd name="connsiteX16" fmla="*/ 3207849 w 3960000"/>
              <a:gd name="connsiteY16" fmla="*/ 1493166 h 3960000"/>
              <a:gd name="connsiteX17" fmla="*/ 3407333 w 3960000"/>
              <a:gd name="connsiteY17" fmla="*/ 1117847 h 3960000"/>
              <a:gd name="connsiteX18" fmla="*/ 3108461 w 3960000"/>
              <a:gd name="connsiteY18" fmla="*/ 1185086 h 3960000"/>
              <a:gd name="connsiteX19" fmla="*/ 3334650 w 3960000"/>
              <a:gd name="connsiteY19" fmla="*/ 883134 h 3960000"/>
              <a:gd name="connsiteX20" fmla="*/ 2995677 w 3960000"/>
              <a:gd name="connsiteY20" fmla="*/ 1008938 h 3960000"/>
              <a:gd name="connsiteX21" fmla="*/ 2538382 w 3960000"/>
              <a:gd name="connsiteY21" fmla="*/ 802616 h 3960000"/>
              <a:gd name="connsiteX22" fmla="*/ 308009 w 3960000"/>
              <a:gd name="connsiteY22" fmla="*/ 0 h 3960000"/>
              <a:gd name="connsiteX23" fmla="*/ 3651991 w 3960000"/>
              <a:gd name="connsiteY23" fmla="*/ 0 h 3960000"/>
              <a:gd name="connsiteX24" fmla="*/ 3960000 w 3960000"/>
              <a:gd name="connsiteY24" fmla="*/ 308009 h 3960000"/>
              <a:gd name="connsiteX25" fmla="*/ 3960000 w 3960000"/>
              <a:gd name="connsiteY25" fmla="*/ 3651991 h 3960000"/>
              <a:gd name="connsiteX26" fmla="*/ 3651991 w 3960000"/>
              <a:gd name="connsiteY26" fmla="*/ 3960000 h 3960000"/>
              <a:gd name="connsiteX27" fmla="*/ 308009 w 3960000"/>
              <a:gd name="connsiteY27" fmla="*/ 3960000 h 3960000"/>
              <a:gd name="connsiteX28" fmla="*/ 0 w 3960000"/>
              <a:gd name="connsiteY28" fmla="*/ 3651991 h 3960000"/>
              <a:gd name="connsiteX29" fmla="*/ 0 w 3960000"/>
              <a:gd name="connsiteY29" fmla="*/ 308009 h 3960000"/>
              <a:gd name="connsiteX30" fmla="*/ 308009 w 3960000"/>
              <a:gd name="connsiteY30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08461 w 3960000"/>
              <a:gd name="connsiteY17" fmla="*/ 1185086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07333 w 3960000"/>
              <a:gd name="connsiteY16" fmla="*/ 1117847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34650 w 3960000"/>
              <a:gd name="connsiteY18" fmla="*/ 88313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41936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538382 w 3960000"/>
              <a:gd name="connsiteY3" fmla="*/ 80261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538382 w 3960000"/>
              <a:gd name="connsiteY20" fmla="*/ 80261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752016 w 3960000"/>
              <a:gd name="connsiteY6" fmla="*/ 931012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65343 w 3960000"/>
              <a:gd name="connsiteY8" fmla="*/ 1650397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34030 w 3960000"/>
              <a:gd name="connsiteY7" fmla="*/ 1745738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11709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02064 w 3960000"/>
              <a:gd name="connsiteY11" fmla="*/ 2660137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56023 w 3960000"/>
              <a:gd name="connsiteY10" fmla="*/ 2244108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644257 w 3960000"/>
              <a:gd name="connsiteY8" fmla="*/ 1555506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552668 w 3960000"/>
              <a:gd name="connsiteY12" fmla="*/ 2902822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1978439 w 3960000"/>
              <a:gd name="connsiteY13" fmla="*/ 3093502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53184 w 3960000"/>
              <a:gd name="connsiteY14" fmla="*/ 2031759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  <a:gd name="connsiteX0" fmla="*/ 3160999 w 3960000"/>
              <a:gd name="connsiteY0" fmla="*/ 1374274 h 3960000"/>
              <a:gd name="connsiteX1" fmla="*/ 3155132 w 3960000"/>
              <a:gd name="connsiteY1" fmla="*/ 1419362 h 3960000"/>
              <a:gd name="connsiteX2" fmla="*/ 3160999 w 3960000"/>
              <a:gd name="connsiteY2" fmla="*/ 1374274 h 3960000"/>
              <a:gd name="connsiteX3" fmla="*/ 2496208 w 3960000"/>
              <a:gd name="connsiteY3" fmla="*/ 770986 h 3960000"/>
              <a:gd name="connsiteX4" fmla="*/ 1921633 w 3960000"/>
              <a:gd name="connsiteY4" fmla="*/ 1292845 h 3960000"/>
              <a:gd name="connsiteX5" fmla="*/ 1942445 w 3960000"/>
              <a:gd name="connsiteY5" fmla="*/ 1570340 h 3960000"/>
              <a:gd name="connsiteX6" fmla="*/ 815277 w 3960000"/>
              <a:gd name="connsiteY6" fmla="*/ 836121 h 3960000"/>
              <a:gd name="connsiteX7" fmla="*/ 965659 w 3960000"/>
              <a:gd name="connsiteY7" fmla="*/ 1735195 h 3960000"/>
              <a:gd name="connsiteX8" fmla="*/ 570453 w 3960000"/>
              <a:gd name="connsiteY8" fmla="*/ 1629310 h 3960000"/>
              <a:gd name="connsiteX9" fmla="*/ 1196057 w 3960000"/>
              <a:gd name="connsiteY9" fmla="*/ 2257108 h 3960000"/>
              <a:gd name="connsiteX10" fmla="*/ 813848 w 3960000"/>
              <a:gd name="connsiteY10" fmla="*/ 2296824 h 3960000"/>
              <a:gd name="connsiteX11" fmla="*/ 1486410 w 3960000"/>
              <a:gd name="connsiteY11" fmla="*/ 2607420 h 3960000"/>
              <a:gd name="connsiteX12" fmla="*/ 489408 w 3960000"/>
              <a:gd name="connsiteY12" fmla="*/ 2829018 h 3960000"/>
              <a:gd name="connsiteX13" fmla="*/ 2062787 w 3960000"/>
              <a:gd name="connsiteY13" fmla="*/ 3146219 h 3960000"/>
              <a:gd name="connsiteX14" fmla="*/ 3074271 w 3960000"/>
              <a:gd name="connsiteY14" fmla="*/ 2105563 h 3960000"/>
              <a:gd name="connsiteX15" fmla="*/ 3207849 w 3960000"/>
              <a:gd name="connsiteY15" fmla="*/ 1493166 h 3960000"/>
              <a:gd name="connsiteX16" fmla="*/ 3449507 w 3960000"/>
              <a:gd name="connsiteY16" fmla="*/ 1170564 h 3960000"/>
              <a:gd name="connsiteX17" fmla="*/ 3140091 w 3960000"/>
              <a:gd name="connsiteY17" fmla="*/ 1227260 h 3960000"/>
              <a:gd name="connsiteX18" fmla="*/ 3324107 w 3960000"/>
              <a:gd name="connsiteY18" fmla="*/ 851504 h 3960000"/>
              <a:gd name="connsiteX19" fmla="*/ 2995677 w 3960000"/>
              <a:gd name="connsiteY19" fmla="*/ 1008938 h 3960000"/>
              <a:gd name="connsiteX20" fmla="*/ 2496208 w 3960000"/>
              <a:gd name="connsiteY20" fmla="*/ 770986 h 3960000"/>
              <a:gd name="connsiteX21" fmla="*/ 308009 w 3960000"/>
              <a:gd name="connsiteY21" fmla="*/ 0 h 3960000"/>
              <a:gd name="connsiteX22" fmla="*/ 3651991 w 3960000"/>
              <a:gd name="connsiteY22" fmla="*/ 0 h 3960000"/>
              <a:gd name="connsiteX23" fmla="*/ 3960000 w 3960000"/>
              <a:gd name="connsiteY23" fmla="*/ 308009 h 3960000"/>
              <a:gd name="connsiteX24" fmla="*/ 3960000 w 3960000"/>
              <a:gd name="connsiteY24" fmla="*/ 3651991 h 3960000"/>
              <a:gd name="connsiteX25" fmla="*/ 3651991 w 3960000"/>
              <a:gd name="connsiteY25" fmla="*/ 3960000 h 3960000"/>
              <a:gd name="connsiteX26" fmla="*/ 308009 w 3960000"/>
              <a:gd name="connsiteY26" fmla="*/ 3960000 h 3960000"/>
              <a:gd name="connsiteX27" fmla="*/ 0 w 3960000"/>
              <a:gd name="connsiteY27" fmla="*/ 3651991 h 3960000"/>
              <a:gd name="connsiteX28" fmla="*/ 0 w 3960000"/>
              <a:gd name="connsiteY28" fmla="*/ 308009 h 3960000"/>
              <a:gd name="connsiteX29" fmla="*/ 308009 w 3960000"/>
              <a:gd name="connsiteY29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960000" h="3960000">
                <a:moveTo>
                  <a:pt x="3160999" y="1374274"/>
                </a:moveTo>
                <a:lnTo>
                  <a:pt x="3155132" y="1419362"/>
                </a:lnTo>
                <a:lnTo>
                  <a:pt x="3160999" y="1374274"/>
                </a:lnTo>
                <a:close/>
                <a:moveTo>
                  <a:pt x="2496208" y="770986"/>
                </a:moveTo>
                <a:cubicBezTo>
                  <a:pt x="2113414" y="770986"/>
                  <a:pt x="1929581" y="1106902"/>
                  <a:pt x="1921633" y="1292845"/>
                </a:cubicBezTo>
                <a:cubicBezTo>
                  <a:pt x="1914712" y="1454769"/>
                  <a:pt x="1928136" y="1522392"/>
                  <a:pt x="1942445" y="1570340"/>
                </a:cubicBezTo>
                <a:cubicBezTo>
                  <a:pt x="1547199" y="1510736"/>
                  <a:pt x="1237189" y="1330681"/>
                  <a:pt x="815277" y="836121"/>
                </a:cubicBezTo>
                <a:cubicBezTo>
                  <a:pt x="618819" y="1229038"/>
                  <a:pt x="733086" y="1558961"/>
                  <a:pt x="965659" y="1735195"/>
                </a:cubicBezTo>
                <a:cubicBezTo>
                  <a:pt x="864541" y="1716416"/>
                  <a:pt x="662904" y="1695759"/>
                  <a:pt x="570453" y="1629310"/>
                </a:cubicBezTo>
                <a:cubicBezTo>
                  <a:pt x="597898" y="2016450"/>
                  <a:pt x="990931" y="2177657"/>
                  <a:pt x="1196057" y="2257108"/>
                </a:cubicBezTo>
                <a:cubicBezTo>
                  <a:pt x="1113718" y="2275887"/>
                  <a:pt x="943857" y="2321380"/>
                  <a:pt x="813848" y="2296824"/>
                </a:cubicBezTo>
                <a:cubicBezTo>
                  <a:pt x="926523" y="2634848"/>
                  <a:pt x="1326064" y="2611755"/>
                  <a:pt x="1486410" y="2607420"/>
                </a:cubicBezTo>
                <a:cubicBezTo>
                  <a:pt x="1297174" y="2749708"/>
                  <a:pt x="1000058" y="2795794"/>
                  <a:pt x="489408" y="2829018"/>
                </a:cubicBezTo>
                <a:cubicBezTo>
                  <a:pt x="914827" y="3139596"/>
                  <a:pt x="1734874" y="3242281"/>
                  <a:pt x="2062787" y="3146219"/>
                </a:cubicBezTo>
                <a:cubicBezTo>
                  <a:pt x="2763394" y="2903535"/>
                  <a:pt x="2915370" y="2621267"/>
                  <a:pt x="3074271" y="2105563"/>
                </a:cubicBezTo>
                <a:cubicBezTo>
                  <a:pt x="3173740" y="1733406"/>
                  <a:pt x="3145310" y="1648999"/>
                  <a:pt x="3207849" y="1493166"/>
                </a:cubicBezTo>
                <a:cubicBezTo>
                  <a:pt x="3270388" y="1337333"/>
                  <a:pt x="3414210" y="1276468"/>
                  <a:pt x="3449507" y="1170564"/>
                </a:cubicBezTo>
                <a:cubicBezTo>
                  <a:pt x="3349883" y="1192977"/>
                  <a:pt x="3252716" y="1239516"/>
                  <a:pt x="3140091" y="1227260"/>
                </a:cubicBezTo>
                <a:cubicBezTo>
                  <a:pt x="3219995" y="1183499"/>
                  <a:pt x="3274317" y="996523"/>
                  <a:pt x="3324107" y="851504"/>
                </a:cubicBezTo>
                <a:cubicBezTo>
                  <a:pt x="3215037" y="921165"/>
                  <a:pt x="3152155" y="998691"/>
                  <a:pt x="2995677" y="1008938"/>
                </a:cubicBezTo>
                <a:cubicBezTo>
                  <a:pt x="2884471" y="881691"/>
                  <a:pt x="2678487" y="770986"/>
                  <a:pt x="2496208" y="770986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2074DBDD-054B-45C6-A6A4-FEC03F351CB4}"/>
              </a:ext>
            </a:extLst>
          </p:cNvPr>
          <p:cNvSpPr>
            <a:spLocks noChangeAspect="1"/>
          </p:cNvSpPr>
          <p:nvPr/>
        </p:nvSpPr>
        <p:spPr>
          <a:xfrm>
            <a:off x="4855565" y="4223696"/>
            <a:ext cx="352834" cy="352834"/>
          </a:xfrm>
          <a:custGeom>
            <a:avLst/>
            <a:gdLst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59137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32095 w 3960000"/>
              <a:gd name="connsiteY15" fmla="*/ 238945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  <a:gd name="connsiteX0" fmla="*/ 2841893 w 3960000"/>
              <a:gd name="connsiteY0" fmla="*/ 181064 h 3960000"/>
              <a:gd name="connsiteX1" fmla="*/ 2105790 w 3960000"/>
              <a:gd name="connsiteY1" fmla="*/ 859562 h 3960000"/>
              <a:gd name="connsiteX2" fmla="*/ 2106860 w 3960000"/>
              <a:gd name="connsiteY2" fmla="*/ 863292 h 3960000"/>
              <a:gd name="connsiteX3" fmla="*/ 2106860 w 3960000"/>
              <a:gd name="connsiteY3" fmla="*/ 1248172 h 3960000"/>
              <a:gd name="connsiteX4" fmla="*/ 1691968 w 3960000"/>
              <a:gd name="connsiteY4" fmla="*/ 1248172 h 3960000"/>
              <a:gd name="connsiteX5" fmla="*/ 1691968 w 3960000"/>
              <a:gd name="connsiteY5" fmla="*/ 1824236 h 3960000"/>
              <a:gd name="connsiteX6" fmla="*/ 2106860 w 3960000"/>
              <a:gd name="connsiteY6" fmla="*/ 1824236 h 3960000"/>
              <a:gd name="connsiteX7" fmla="*/ 2106860 w 3960000"/>
              <a:gd name="connsiteY7" fmla="*/ 3779396 h 3960000"/>
              <a:gd name="connsiteX8" fmla="*/ 2754932 w 3960000"/>
              <a:gd name="connsiteY8" fmla="*/ 3779396 h 3960000"/>
              <a:gd name="connsiteX9" fmla="*/ 2754932 w 3960000"/>
              <a:gd name="connsiteY9" fmla="*/ 1824236 h 3960000"/>
              <a:gd name="connsiteX10" fmla="*/ 3305869 w 3960000"/>
              <a:gd name="connsiteY10" fmla="*/ 1813665 h 3960000"/>
              <a:gd name="connsiteX11" fmla="*/ 3348152 w 3960000"/>
              <a:gd name="connsiteY11" fmla="*/ 1248172 h 3960000"/>
              <a:gd name="connsiteX12" fmla="*/ 2754932 w 3960000"/>
              <a:gd name="connsiteY12" fmla="*/ 1248172 h 3960000"/>
              <a:gd name="connsiteX13" fmla="*/ 2754932 w 3960000"/>
              <a:gd name="connsiteY13" fmla="*/ 907124 h 3960000"/>
              <a:gd name="connsiteX14" fmla="*/ 3369037 w 3960000"/>
              <a:gd name="connsiteY14" fmla="*/ 704441 h 3960000"/>
              <a:gd name="connsiteX15" fmla="*/ 3410216 w 3960000"/>
              <a:gd name="connsiteY15" fmla="*/ 195189 h 3960000"/>
              <a:gd name="connsiteX16" fmla="*/ 2841893 w 3960000"/>
              <a:gd name="connsiteY16" fmla="*/ 181064 h 3960000"/>
              <a:gd name="connsiteX17" fmla="*/ 308009 w 3960000"/>
              <a:gd name="connsiteY17" fmla="*/ 0 h 3960000"/>
              <a:gd name="connsiteX18" fmla="*/ 3651991 w 3960000"/>
              <a:gd name="connsiteY18" fmla="*/ 0 h 3960000"/>
              <a:gd name="connsiteX19" fmla="*/ 3960000 w 3960000"/>
              <a:gd name="connsiteY19" fmla="*/ 308009 h 3960000"/>
              <a:gd name="connsiteX20" fmla="*/ 3960000 w 3960000"/>
              <a:gd name="connsiteY20" fmla="*/ 3651991 h 3960000"/>
              <a:gd name="connsiteX21" fmla="*/ 3651991 w 3960000"/>
              <a:gd name="connsiteY21" fmla="*/ 3960000 h 3960000"/>
              <a:gd name="connsiteX22" fmla="*/ 308009 w 3960000"/>
              <a:gd name="connsiteY22" fmla="*/ 3960000 h 3960000"/>
              <a:gd name="connsiteX23" fmla="*/ 0 w 3960000"/>
              <a:gd name="connsiteY23" fmla="*/ 3651991 h 3960000"/>
              <a:gd name="connsiteX24" fmla="*/ 0 w 3960000"/>
              <a:gd name="connsiteY24" fmla="*/ 308009 h 3960000"/>
              <a:gd name="connsiteX25" fmla="*/ 308009 w 3960000"/>
              <a:gd name="connsiteY25" fmla="*/ 0 h 396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60000" h="3960000">
                <a:moveTo>
                  <a:pt x="2841893" y="181064"/>
                </a:moveTo>
                <a:cubicBezTo>
                  <a:pt x="2485731" y="190239"/>
                  <a:pt x="2106781" y="339266"/>
                  <a:pt x="2105790" y="859562"/>
                </a:cubicBezTo>
                <a:lnTo>
                  <a:pt x="2106860" y="863292"/>
                </a:lnTo>
                <a:lnTo>
                  <a:pt x="2106860" y="1248172"/>
                </a:lnTo>
                <a:lnTo>
                  <a:pt x="1691968" y="1248172"/>
                </a:lnTo>
                <a:lnTo>
                  <a:pt x="1691968" y="1824236"/>
                </a:lnTo>
                <a:lnTo>
                  <a:pt x="2106860" y="1824236"/>
                </a:lnTo>
                <a:lnTo>
                  <a:pt x="2106860" y="3779396"/>
                </a:lnTo>
                <a:lnTo>
                  <a:pt x="2754932" y="3779396"/>
                </a:lnTo>
                <a:lnTo>
                  <a:pt x="2754932" y="1824236"/>
                </a:lnTo>
                <a:lnTo>
                  <a:pt x="3305869" y="1813665"/>
                </a:lnTo>
                <a:lnTo>
                  <a:pt x="3348152" y="1248172"/>
                </a:lnTo>
                <a:lnTo>
                  <a:pt x="2754932" y="1248172"/>
                </a:lnTo>
                <a:lnTo>
                  <a:pt x="2754932" y="907124"/>
                </a:lnTo>
                <a:cubicBezTo>
                  <a:pt x="2746287" y="682909"/>
                  <a:pt x="3126764" y="685506"/>
                  <a:pt x="3369037" y="704441"/>
                </a:cubicBezTo>
                <a:cubicBezTo>
                  <a:pt x="3391941" y="556446"/>
                  <a:pt x="3409927" y="381656"/>
                  <a:pt x="3410216" y="195189"/>
                </a:cubicBezTo>
                <a:cubicBezTo>
                  <a:pt x="3239930" y="163882"/>
                  <a:pt x="3118909" y="173928"/>
                  <a:pt x="2841893" y="181064"/>
                </a:cubicBezTo>
                <a:close/>
                <a:moveTo>
                  <a:pt x="308009" y="0"/>
                </a:moveTo>
                <a:lnTo>
                  <a:pt x="3651991" y="0"/>
                </a:lnTo>
                <a:cubicBezTo>
                  <a:pt x="3822100" y="0"/>
                  <a:pt x="3960000" y="137900"/>
                  <a:pt x="3960000" y="308009"/>
                </a:cubicBezTo>
                <a:lnTo>
                  <a:pt x="3960000" y="3651991"/>
                </a:lnTo>
                <a:cubicBezTo>
                  <a:pt x="3960000" y="3822100"/>
                  <a:pt x="3822100" y="3960000"/>
                  <a:pt x="3651991" y="3960000"/>
                </a:cubicBezTo>
                <a:lnTo>
                  <a:pt x="308009" y="3960000"/>
                </a:lnTo>
                <a:cubicBezTo>
                  <a:pt x="137900" y="3960000"/>
                  <a:pt x="0" y="3822100"/>
                  <a:pt x="0" y="3651991"/>
                </a:cubicBezTo>
                <a:lnTo>
                  <a:pt x="0" y="308009"/>
                </a:lnTo>
                <a:cubicBezTo>
                  <a:pt x="0" y="137900"/>
                  <a:pt x="137900" y="0"/>
                  <a:pt x="3080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2" name="Rounded Rectangle 10">
            <a:extLst>
              <a:ext uri="{FF2B5EF4-FFF2-40B4-BE49-F238E27FC236}">
                <a16:creationId xmlns:a16="http://schemas.microsoft.com/office/drawing/2014/main" id="{D4FFB241-1805-401D-BE6E-C2538638A6CD}"/>
              </a:ext>
            </a:extLst>
          </p:cNvPr>
          <p:cNvSpPr>
            <a:spLocks noChangeAspect="1"/>
          </p:cNvSpPr>
          <p:nvPr/>
        </p:nvSpPr>
        <p:spPr>
          <a:xfrm>
            <a:off x="6021140" y="4216530"/>
            <a:ext cx="354091" cy="360000"/>
          </a:xfrm>
          <a:custGeom>
            <a:avLst/>
            <a:gdLst/>
            <a:ahLst/>
            <a:cxnLst/>
            <a:rect l="l" t="t" r="r" b="b"/>
            <a:pathLst>
              <a:path w="3186824" h="3240000">
                <a:moveTo>
                  <a:pt x="2141174" y="1384899"/>
                </a:moveTo>
                <a:lnTo>
                  <a:pt x="2141174" y="1528887"/>
                </a:lnTo>
                <a:lnTo>
                  <a:pt x="1997174" y="1528887"/>
                </a:lnTo>
                <a:lnTo>
                  <a:pt x="1997174" y="1744911"/>
                </a:lnTo>
                <a:lnTo>
                  <a:pt x="2141174" y="1744911"/>
                </a:lnTo>
                <a:lnTo>
                  <a:pt x="2141174" y="1888899"/>
                </a:lnTo>
                <a:lnTo>
                  <a:pt x="2357174" y="1888899"/>
                </a:lnTo>
                <a:lnTo>
                  <a:pt x="2357174" y="1744911"/>
                </a:lnTo>
                <a:lnTo>
                  <a:pt x="2501174" y="1744911"/>
                </a:lnTo>
                <a:lnTo>
                  <a:pt x="2501174" y="1528887"/>
                </a:lnTo>
                <a:lnTo>
                  <a:pt x="2357174" y="1528887"/>
                </a:lnTo>
                <a:lnTo>
                  <a:pt x="2357174" y="1384899"/>
                </a:lnTo>
                <a:close/>
                <a:moveTo>
                  <a:pt x="1286582" y="1008157"/>
                </a:moveTo>
                <a:cubicBezTo>
                  <a:pt x="1148208" y="1006486"/>
                  <a:pt x="1009270" y="1051569"/>
                  <a:pt x="894997" y="1143711"/>
                </a:cubicBezTo>
                <a:cubicBezTo>
                  <a:pt x="666451" y="1327995"/>
                  <a:pt x="600947" y="1648602"/>
                  <a:pt x="738892" y="1907765"/>
                </a:cubicBezTo>
                <a:cubicBezTo>
                  <a:pt x="876837" y="2166928"/>
                  <a:pt x="1179371" y="2291639"/>
                  <a:pt x="1459875" y="2204971"/>
                </a:cubicBezTo>
                <a:cubicBezTo>
                  <a:pt x="1676459" y="2138053"/>
                  <a:pt x="1832801" y="1959669"/>
                  <a:pt x="1876637" y="1747242"/>
                </a:cubicBezTo>
                <a:lnTo>
                  <a:pt x="1879565" y="1747242"/>
                </a:lnTo>
                <a:lnTo>
                  <a:pt x="1879565" y="1728291"/>
                </a:lnTo>
                <a:cubicBezTo>
                  <a:pt x="1891883" y="1671800"/>
                  <a:pt x="1894168" y="1612713"/>
                  <a:pt x="1887545" y="1552862"/>
                </a:cubicBezTo>
                <a:lnTo>
                  <a:pt x="1879565" y="1553745"/>
                </a:lnTo>
                <a:lnTo>
                  <a:pt x="1879565" y="1531218"/>
                </a:lnTo>
                <a:lnTo>
                  <a:pt x="1231565" y="1531218"/>
                </a:lnTo>
                <a:lnTo>
                  <a:pt x="1231565" y="1747242"/>
                </a:lnTo>
                <a:lnTo>
                  <a:pt x="1565835" y="1747242"/>
                </a:lnTo>
                <a:cubicBezTo>
                  <a:pt x="1530201" y="1827940"/>
                  <a:pt x="1460959" y="1892348"/>
                  <a:pt x="1371795" y="1919897"/>
                </a:cubicBezTo>
                <a:cubicBezTo>
                  <a:pt x="1228031" y="1964316"/>
                  <a:pt x="1072976" y="1900399"/>
                  <a:pt x="1002277" y="1767573"/>
                </a:cubicBezTo>
                <a:cubicBezTo>
                  <a:pt x="931578" y="1634747"/>
                  <a:pt x="965150" y="1470429"/>
                  <a:pt x="1082284" y="1375980"/>
                </a:cubicBezTo>
                <a:cubicBezTo>
                  <a:pt x="1199418" y="1281531"/>
                  <a:pt x="1367118" y="1283556"/>
                  <a:pt x="1481937" y="1380807"/>
                </a:cubicBezTo>
                <a:lnTo>
                  <a:pt x="1674778" y="1153129"/>
                </a:lnTo>
                <a:cubicBezTo>
                  <a:pt x="1562764" y="1058254"/>
                  <a:pt x="1424955" y="1009828"/>
                  <a:pt x="1286582" y="1008157"/>
                </a:cubicBezTo>
                <a:close/>
                <a:moveTo>
                  <a:pt x="293028" y="0"/>
                </a:moveTo>
                <a:lnTo>
                  <a:pt x="2893796" y="0"/>
                </a:lnTo>
                <a:cubicBezTo>
                  <a:pt x="3055631" y="0"/>
                  <a:pt x="3186824" y="131193"/>
                  <a:pt x="3186824" y="293028"/>
                </a:cubicBezTo>
                <a:lnTo>
                  <a:pt x="3186824" y="2946972"/>
                </a:lnTo>
                <a:cubicBezTo>
                  <a:pt x="3186824" y="3108807"/>
                  <a:pt x="3055631" y="3240000"/>
                  <a:pt x="2893796" y="3240000"/>
                </a:cubicBezTo>
                <a:lnTo>
                  <a:pt x="293028" y="3240000"/>
                </a:lnTo>
                <a:cubicBezTo>
                  <a:pt x="131193" y="3240000"/>
                  <a:pt x="0" y="3108807"/>
                  <a:pt x="0" y="2946972"/>
                </a:cubicBezTo>
                <a:lnTo>
                  <a:pt x="0" y="293028"/>
                </a:lnTo>
                <a:cubicBezTo>
                  <a:pt x="0" y="131193"/>
                  <a:pt x="131193" y="0"/>
                  <a:pt x="293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3" name="Block Arc 6">
            <a:extLst>
              <a:ext uri="{FF2B5EF4-FFF2-40B4-BE49-F238E27FC236}">
                <a16:creationId xmlns:a16="http://schemas.microsoft.com/office/drawing/2014/main" id="{9C04FFF3-E181-41D1-82EA-98A8FD673ACA}"/>
              </a:ext>
            </a:extLst>
          </p:cNvPr>
          <p:cNvSpPr/>
          <p:nvPr/>
        </p:nvSpPr>
        <p:spPr>
          <a:xfrm>
            <a:off x="6557572" y="4241324"/>
            <a:ext cx="331940" cy="335206"/>
          </a:xfrm>
          <a:custGeom>
            <a:avLst/>
            <a:gdLst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734726 w 3221102"/>
              <a:gd name="connsiteY22" fmla="*/ 869255 h 3221116"/>
              <a:gd name="connsiteX23" fmla="*/ 1956122 w 3221102"/>
              <a:gd name="connsiteY23" fmla="*/ 1110076 h 3221116"/>
              <a:gd name="connsiteX24" fmla="*/ 1973374 w 3221102"/>
              <a:gd name="connsiteY24" fmla="*/ 875315 h 3221116"/>
              <a:gd name="connsiteX25" fmla="*/ 2333414 w 3221102"/>
              <a:gd name="connsiteY25" fmla="*/ 875315 h 3221116"/>
              <a:gd name="connsiteX26" fmla="*/ 2324788 w 3221102"/>
              <a:gd name="connsiteY26" fmla="*/ 2054049 h 3221116"/>
              <a:gd name="connsiteX27" fmla="*/ 2661746 w 3221102"/>
              <a:gd name="connsiteY27" fmla="*/ 2179658 h 3221116"/>
              <a:gd name="connsiteX28" fmla="*/ 2691046 w 3221102"/>
              <a:gd name="connsiteY28" fmla="*/ 2188689 h 3221116"/>
              <a:gd name="connsiteX29" fmla="*/ 2667011 w 3221102"/>
              <a:gd name="connsiteY29" fmla="*/ 2175828 h 3221116"/>
              <a:gd name="connsiteX30" fmla="*/ 2332141 w 3221102"/>
              <a:gd name="connsiteY30" fmla="*/ 653899 h 3221116"/>
              <a:gd name="connsiteX31" fmla="*/ 776764 w 3221102"/>
              <a:gd name="connsiteY31" fmla="*/ 749845 h 3221116"/>
              <a:gd name="connsiteX32" fmla="*/ 631487 w 3221102"/>
              <a:gd name="connsiteY32" fmla="*/ 2301392 h 3221116"/>
              <a:gd name="connsiteX33" fmla="*/ 2142017 w 3221102"/>
              <a:gd name="connsiteY33" fmla="*/ 2684410 h 3221116"/>
              <a:gd name="connsiteX34" fmla="*/ 2324866 w 3221102"/>
              <a:gd name="connsiteY34" fmla="*/ 3053856 h 3221116"/>
              <a:gd name="connsiteX35" fmla="*/ 294693 w 3221102"/>
              <a:gd name="connsiteY35" fmla="*/ 2539075 h 3221116"/>
              <a:gd name="connsiteX36" fmla="*/ 489947 w 3221102"/>
              <a:gd name="connsiteY36" fmla="*/ 453774 h 3221116"/>
              <a:gd name="connsiteX37" fmla="*/ 1651152 w 3221102"/>
              <a:gd name="connsiteY37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91651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3004976 w 3221102"/>
              <a:gd name="connsiteY13" fmla="*/ 2356675 h 3221116"/>
              <a:gd name="connsiteX14" fmla="*/ 2585849 w 3221102"/>
              <a:gd name="connsiteY14" fmla="*/ 2588887 h 3221116"/>
              <a:gd name="connsiteX15" fmla="*/ 1973374 w 3221102"/>
              <a:gd name="connsiteY15" fmla="*/ 2195096 h 3221116"/>
              <a:gd name="connsiteX16" fmla="*/ 1390827 w 3221102"/>
              <a:gd name="connsiteY16" fmla="*/ 2527630 h 3221116"/>
              <a:gd name="connsiteX17" fmla="*/ 783896 w 3221102"/>
              <a:gd name="connsiteY17" fmla="*/ 1665044 h 3221116"/>
              <a:gd name="connsiteX18" fmla="*/ 1268509 w 3221102"/>
              <a:gd name="connsiteY18" fmla="*/ 819983 h 3221116"/>
              <a:gd name="connsiteX19" fmla="*/ 1328805 w 3221102"/>
              <a:gd name="connsiteY19" fmla="*/ 807930 h 3221116"/>
              <a:gd name="connsiteX20" fmla="*/ 1390827 w 3221102"/>
              <a:gd name="connsiteY20" fmla="*/ 802457 h 3221116"/>
              <a:gd name="connsiteX21" fmla="*/ 1462242 w 3221102"/>
              <a:gd name="connsiteY21" fmla="*/ 801708 h 3221116"/>
              <a:gd name="connsiteX22" fmla="*/ 1956122 w 3221102"/>
              <a:gd name="connsiteY22" fmla="*/ 1110076 h 3221116"/>
              <a:gd name="connsiteX23" fmla="*/ 1973374 w 3221102"/>
              <a:gd name="connsiteY23" fmla="*/ 875315 h 3221116"/>
              <a:gd name="connsiteX24" fmla="*/ 2333414 w 3221102"/>
              <a:gd name="connsiteY24" fmla="*/ 875315 h 3221116"/>
              <a:gd name="connsiteX25" fmla="*/ 2324788 w 3221102"/>
              <a:gd name="connsiteY25" fmla="*/ 2054049 h 3221116"/>
              <a:gd name="connsiteX26" fmla="*/ 2661746 w 3221102"/>
              <a:gd name="connsiteY26" fmla="*/ 2179658 h 3221116"/>
              <a:gd name="connsiteX27" fmla="*/ 2691046 w 3221102"/>
              <a:gd name="connsiteY27" fmla="*/ 2188689 h 3221116"/>
              <a:gd name="connsiteX28" fmla="*/ 2667011 w 3221102"/>
              <a:gd name="connsiteY28" fmla="*/ 2175828 h 3221116"/>
              <a:gd name="connsiteX29" fmla="*/ 2332141 w 3221102"/>
              <a:gd name="connsiteY29" fmla="*/ 653899 h 3221116"/>
              <a:gd name="connsiteX30" fmla="*/ 776764 w 3221102"/>
              <a:gd name="connsiteY30" fmla="*/ 749845 h 3221116"/>
              <a:gd name="connsiteX31" fmla="*/ 631487 w 3221102"/>
              <a:gd name="connsiteY31" fmla="*/ 2301392 h 3221116"/>
              <a:gd name="connsiteX32" fmla="*/ 2142017 w 3221102"/>
              <a:gd name="connsiteY32" fmla="*/ 2684410 h 3221116"/>
              <a:gd name="connsiteX33" fmla="*/ 2324866 w 3221102"/>
              <a:gd name="connsiteY33" fmla="*/ 3053856 h 3221116"/>
              <a:gd name="connsiteX34" fmla="*/ 294693 w 3221102"/>
              <a:gd name="connsiteY34" fmla="*/ 2539075 h 3221116"/>
              <a:gd name="connsiteX35" fmla="*/ 489947 w 3221102"/>
              <a:gd name="connsiteY35" fmla="*/ 453774 h 3221116"/>
              <a:gd name="connsiteX36" fmla="*/ 1651152 w 3221102"/>
              <a:gd name="connsiteY36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221102"/>
              <a:gd name="connsiteY0" fmla="*/ 2175617 h 3221116"/>
              <a:gd name="connsiteX1" fmla="*/ 2658205 w 3221102"/>
              <a:gd name="connsiteY1" fmla="*/ 2178566 h 3221116"/>
              <a:gd name="connsiteX2" fmla="*/ 2664630 w 3221102"/>
              <a:gd name="connsiteY2" fmla="*/ 2175617 h 3221116"/>
              <a:gd name="connsiteX3" fmla="*/ 1477043 w 3221102"/>
              <a:gd name="connsiteY3" fmla="*/ 1144372 h 3221116"/>
              <a:gd name="connsiteX4" fmla="*/ 1409070 w 3221102"/>
              <a:gd name="connsiteY4" fmla="*/ 1159393 h 3221116"/>
              <a:gd name="connsiteX5" fmla="*/ 1152384 w 3221102"/>
              <a:gd name="connsiteY5" fmla="*/ 1703728 h 3221116"/>
              <a:gd name="connsiteX6" fmla="*/ 1514013 w 3221102"/>
              <a:gd name="connsiteY6" fmla="*/ 2152290 h 3221116"/>
              <a:gd name="connsiteX7" fmla="*/ 1850815 w 3221102"/>
              <a:gd name="connsiteY7" fmla="*/ 1654259 h 3221116"/>
              <a:gd name="connsiteX8" fmla="*/ 1830467 w 3221102"/>
              <a:gd name="connsiteY8" fmla="*/ 1515986 h 3221116"/>
              <a:gd name="connsiteX9" fmla="*/ 1477043 w 3221102"/>
              <a:gd name="connsiteY9" fmla="*/ 1144372 h 3221116"/>
              <a:gd name="connsiteX10" fmla="*/ 1651152 w 3221102"/>
              <a:gd name="connsiteY10" fmla="*/ 501 h 3221116"/>
              <a:gd name="connsiteX11" fmla="*/ 2580395 w 3221102"/>
              <a:gd name="connsiteY11" fmla="*/ 324821 h 3221116"/>
              <a:gd name="connsiteX12" fmla="*/ 3030464 w 3221102"/>
              <a:gd name="connsiteY12" fmla="*/ 2370314 h 3221116"/>
              <a:gd name="connsiteX13" fmla="*/ 2585849 w 3221102"/>
              <a:gd name="connsiteY13" fmla="*/ 2588887 h 3221116"/>
              <a:gd name="connsiteX14" fmla="*/ 1973374 w 3221102"/>
              <a:gd name="connsiteY14" fmla="*/ 2195096 h 3221116"/>
              <a:gd name="connsiteX15" fmla="*/ 1390827 w 3221102"/>
              <a:gd name="connsiteY15" fmla="*/ 2527630 h 3221116"/>
              <a:gd name="connsiteX16" fmla="*/ 783896 w 3221102"/>
              <a:gd name="connsiteY16" fmla="*/ 1665044 h 3221116"/>
              <a:gd name="connsiteX17" fmla="*/ 1268509 w 3221102"/>
              <a:gd name="connsiteY17" fmla="*/ 819983 h 3221116"/>
              <a:gd name="connsiteX18" fmla="*/ 1328805 w 3221102"/>
              <a:gd name="connsiteY18" fmla="*/ 807930 h 3221116"/>
              <a:gd name="connsiteX19" fmla="*/ 1390827 w 3221102"/>
              <a:gd name="connsiteY19" fmla="*/ 802457 h 3221116"/>
              <a:gd name="connsiteX20" fmla="*/ 1462242 w 3221102"/>
              <a:gd name="connsiteY20" fmla="*/ 801708 h 3221116"/>
              <a:gd name="connsiteX21" fmla="*/ 1956122 w 3221102"/>
              <a:gd name="connsiteY21" fmla="*/ 1110076 h 3221116"/>
              <a:gd name="connsiteX22" fmla="*/ 1973374 w 3221102"/>
              <a:gd name="connsiteY22" fmla="*/ 875315 h 3221116"/>
              <a:gd name="connsiteX23" fmla="*/ 2333414 w 3221102"/>
              <a:gd name="connsiteY23" fmla="*/ 875315 h 3221116"/>
              <a:gd name="connsiteX24" fmla="*/ 2324788 w 3221102"/>
              <a:gd name="connsiteY24" fmla="*/ 2054049 h 3221116"/>
              <a:gd name="connsiteX25" fmla="*/ 2661746 w 3221102"/>
              <a:gd name="connsiteY25" fmla="*/ 2179658 h 3221116"/>
              <a:gd name="connsiteX26" fmla="*/ 2691046 w 3221102"/>
              <a:gd name="connsiteY26" fmla="*/ 2188689 h 3221116"/>
              <a:gd name="connsiteX27" fmla="*/ 2667011 w 3221102"/>
              <a:gd name="connsiteY27" fmla="*/ 2175828 h 3221116"/>
              <a:gd name="connsiteX28" fmla="*/ 2332141 w 3221102"/>
              <a:gd name="connsiteY28" fmla="*/ 653899 h 3221116"/>
              <a:gd name="connsiteX29" fmla="*/ 776764 w 3221102"/>
              <a:gd name="connsiteY29" fmla="*/ 749845 h 3221116"/>
              <a:gd name="connsiteX30" fmla="*/ 631487 w 3221102"/>
              <a:gd name="connsiteY30" fmla="*/ 2301392 h 3221116"/>
              <a:gd name="connsiteX31" fmla="*/ 2142017 w 3221102"/>
              <a:gd name="connsiteY31" fmla="*/ 2684410 h 3221116"/>
              <a:gd name="connsiteX32" fmla="*/ 2324866 w 3221102"/>
              <a:gd name="connsiteY32" fmla="*/ 3053856 h 3221116"/>
              <a:gd name="connsiteX33" fmla="*/ 294693 w 3221102"/>
              <a:gd name="connsiteY33" fmla="*/ 2539075 h 3221116"/>
              <a:gd name="connsiteX34" fmla="*/ 489947 w 3221102"/>
              <a:gd name="connsiteY34" fmla="*/ 453774 h 3221116"/>
              <a:gd name="connsiteX35" fmla="*/ 1651152 w 3221102"/>
              <a:gd name="connsiteY35" fmla="*/ 501 h 3221116"/>
              <a:gd name="connsiteX0" fmla="*/ 2664630 w 3151233"/>
              <a:gd name="connsiteY0" fmla="*/ 2175617 h 3221116"/>
              <a:gd name="connsiteX1" fmla="*/ 2658205 w 3151233"/>
              <a:gd name="connsiteY1" fmla="*/ 2178566 h 3221116"/>
              <a:gd name="connsiteX2" fmla="*/ 2664630 w 3151233"/>
              <a:gd name="connsiteY2" fmla="*/ 2175617 h 3221116"/>
              <a:gd name="connsiteX3" fmla="*/ 1477043 w 3151233"/>
              <a:gd name="connsiteY3" fmla="*/ 1144372 h 3221116"/>
              <a:gd name="connsiteX4" fmla="*/ 1409070 w 3151233"/>
              <a:gd name="connsiteY4" fmla="*/ 1159393 h 3221116"/>
              <a:gd name="connsiteX5" fmla="*/ 1152384 w 3151233"/>
              <a:gd name="connsiteY5" fmla="*/ 1703728 h 3221116"/>
              <a:gd name="connsiteX6" fmla="*/ 1514013 w 3151233"/>
              <a:gd name="connsiteY6" fmla="*/ 2152290 h 3221116"/>
              <a:gd name="connsiteX7" fmla="*/ 1850815 w 3151233"/>
              <a:gd name="connsiteY7" fmla="*/ 1654259 h 3221116"/>
              <a:gd name="connsiteX8" fmla="*/ 1830467 w 3151233"/>
              <a:gd name="connsiteY8" fmla="*/ 1515986 h 3221116"/>
              <a:gd name="connsiteX9" fmla="*/ 1477043 w 3151233"/>
              <a:gd name="connsiteY9" fmla="*/ 1144372 h 3221116"/>
              <a:gd name="connsiteX10" fmla="*/ 1651152 w 3151233"/>
              <a:gd name="connsiteY10" fmla="*/ 501 h 3221116"/>
              <a:gd name="connsiteX11" fmla="*/ 2580395 w 3151233"/>
              <a:gd name="connsiteY11" fmla="*/ 324821 h 3221116"/>
              <a:gd name="connsiteX12" fmla="*/ 3030464 w 3151233"/>
              <a:gd name="connsiteY12" fmla="*/ 2249544 h 3221116"/>
              <a:gd name="connsiteX13" fmla="*/ 2585849 w 3151233"/>
              <a:gd name="connsiteY13" fmla="*/ 2588887 h 3221116"/>
              <a:gd name="connsiteX14" fmla="*/ 1973374 w 3151233"/>
              <a:gd name="connsiteY14" fmla="*/ 2195096 h 3221116"/>
              <a:gd name="connsiteX15" fmla="*/ 1390827 w 3151233"/>
              <a:gd name="connsiteY15" fmla="*/ 2527630 h 3221116"/>
              <a:gd name="connsiteX16" fmla="*/ 783896 w 3151233"/>
              <a:gd name="connsiteY16" fmla="*/ 1665044 h 3221116"/>
              <a:gd name="connsiteX17" fmla="*/ 1268509 w 3151233"/>
              <a:gd name="connsiteY17" fmla="*/ 819983 h 3221116"/>
              <a:gd name="connsiteX18" fmla="*/ 1328805 w 3151233"/>
              <a:gd name="connsiteY18" fmla="*/ 807930 h 3221116"/>
              <a:gd name="connsiteX19" fmla="*/ 1390827 w 3151233"/>
              <a:gd name="connsiteY19" fmla="*/ 802457 h 3221116"/>
              <a:gd name="connsiteX20" fmla="*/ 1462242 w 3151233"/>
              <a:gd name="connsiteY20" fmla="*/ 801708 h 3221116"/>
              <a:gd name="connsiteX21" fmla="*/ 1956122 w 3151233"/>
              <a:gd name="connsiteY21" fmla="*/ 1110076 h 3221116"/>
              <a:gd name="connsiteX22" fmla="*/ 1973374 w 3151233"/>
              <a:gd name="connsiteY22" fmla="*/ 875315 h 3221116"/>
              <a:gd name="connsiteX23" fmla="*/ 2333414 w 3151233"/>
              <a:gd name="connsiteY23" fmla="*/ 875315 h 3221116"/>
              <a:gd name="connsiteX24" fmla="*/ 2324788 w 3151233"/>
              <a:gd name="connsiteY24" fmla="*/ 2054049 h 3221116"/>
              <a:gd name="connsiteX25" fmla="*/ 2661746 w 3151233"/>
              <a:gd name="connsiteY25" fmla="*/ 2179658 h 3221116"/>
              <a:gd name="connsiteX26" fmla="*/ 2691046 w 3151233"/>
              <a:gd name="connsiteY26" fmla="*/ 2188689 h 3221116"/>
              <a:gd name="connsiteX27" fmla="*/ 2667011 w 3151233"/>
              <a:gd name="connsiteY27" fmla="*/ 2175828 h 3221116"/>
              <a:gd name="connsiteX28" fmla="*/ 2332141 w 3151233"/>
              <a:gd name="connsiteY28" fmla="*/ 653899 h 3221116"/>
              <a:gd name="connsiteX29" fmla="*/ 776764 w 3151233"/>
              <a:gd name="connsiteY29" fmla="*/ 749845 h 3221116"/>
              <a:gd name="connsiteX30" fmla="*/ 631487 w 3151233"/>
              <a:gd name="connsiteY30" fmla="*/ 2301392 h 3221116"/>
              <a:gd name="connsiteX31" fmla="*/ 2142017 w 3151233"/>
              <a:gd name="connsiteY31" fmla="*/ 2684410 h 3221116"/>
              <a:gd name="connsiteX32" fmla="*/ 2324866 w 3151233"/>
              <a:gd name="connsiteY32" fmla="*/ 3053856 h 3221116"/>
              <a:gd name="connsiteX33" fmla="*/ 294693 w 3151233"/>
              <a:gd name="connsiteY33" fmla="*/ 2539075 h 3221116"/>
              <a:gd name="connsiteX34" fmla="*/ 489947 w 3151233"/>
              <a:gd name="connsiteY34" fmla="*/ 453774 h 3221116"/>
              <a:gd name="connsiteX35" fmla="*/ 1651152 w 3151233"/>
              <a:gd name="connsiteY35" fmla="*/ 501 h 3221116"/>
              <a:gd name="connsiteX0" fmla="*/ 2664630 w 3161851"/>
              <a:gd name="connsiteY0" fmla="*/ 2175617 h 3221116"/>
              <a:gd name="connsiteX1" fmla="*/ 2658205 w 3161851"/>
              <a:gd name="connsiteY1" fmla="*/ 2178566 h 3221116"/>
              <a:gd name="connsiteX2" fmla="*/ 2664630 w 3161851"/>
              <a:gd name="connsiteY2" fmla="*/ 2175617 h 3221116"/>
              <a:gd name="connsiteX3" fmla="*/ 1477043 w 3161851"/>
              <a:gd name="connsiteY3" fmla="*/ 1144372 h 3221116"/>
              <a:gd name="connsiteX4" fmla="*/ 1409070 w 3161851"/>
              <a:gd name="connsiteY4" fmla="*/ 1159393 h 3221116"/>
              <a:gd name="connsiteX5" fmla="*/ 1152384 w 3161851"/>
              <a:gd name="connsiteY5" fmla="*/ 1703728 h 3221116"/>
              <a:gd name="connsiteX6" fmla="*/ 1514013 w 3161851"/>
              <a:gd name="connsiteY6" fmla="*/ 2152290 h 3221116"/>
              <a:gd name="connsiteX7" fmla="*/ 1850815 w 3161851"/>
              <a:gd name="connsiteY7" fmla="*/ 1654259 h 3221116"/>
              <a:gd name="connsiteX8" fmla="*/ 1830467 w 3161851"/>
              <a:gd name="connsiteY8" fmla="*/ 1515986 h 3221116"/>
              <a:gd name="connsiteX9" fmla="*/ 1477043 w 3161851"/>
              <a:gd name="connsiteY9" fmla="*/ 1144372 h 3221116"/>
              <a:gd name="connsiteX10" fmla="*/ 1651152 w 3161851"/>
              <a:gd name="connsiteY10" fmla="*/ 501 h 3221116"/>
              <a:gd name="connsiteX11" fmla="*/ 2580395 w 3161851"/>
              <a:gd name="connsiteY11" fmla="*/ 324821 h 3221116"/>
              <a:gd name="connsiteX12" fmla="*/ 3030464 w 3161851"/>
              <a:gd name="connsiteY12" fmla="*/ 2249544 h 3221116"/>
              <a:gd name="connsiteX13" fmla="*/ 2585849 w 3161851"/>
              <a:gd name="connsiteY13" fmla="*/ 2588887 h 3221116"/>
              <a:gd name="connsiteX14" fmla="*/ 1973374 w 3161851"/>
              <a:gd name="connsiteY14" fmla="*/ 2195096 h 3221116"/>
              <a:gd name="connsiteX15" fmla="*/ 1390827 w 3161851"/>
              <a:gd name="connsiteY15" fmla="*/ 2527630 h 3221116"/>
              <a:gd name="connsiteX16" fmla="*/ 783896 w 3161851"/>
              <a:gd name="connsiteY16" fmla="*/ 1665044 h 3221116"/>
              <a:gd name="connsiteX17" fmla="*/ 1268509 w 3161851"/>
              <a:gd name="connsiteY17" fmla="*/ 819983 h 3221116"/>
              <a:gd name="connsiteX18" fmla="*/ 1328805 w 3161851"/>
              <a:gd name="connsiteY18" fmla="*/ 807930 h 3221116"/>
              <a:gd name="connsiteX19" fmla="*/ 1390827 w 3161851"/>
              <a:gd name="connsiteY19" fmla="*/ 802457 h 3221116"/>
              <a:gd name="connsiteX20" fmla="*/ 1462242 w 3161851"/>
              <a:gd name="connsiteY20" fmla="*/ 801708 h 3221116"/>
              <a:gd name="connsiteX21" fmla="*/ 1956122 w 3161851"/>
              <a:gd name="connsiteY21" fmla="*/ 1110076 h 3221116"/>
              <a:gd name="connsiteX22" fmla="*/ 1973374 w 3161851"/>
              <a:gd name="connsiteY22" fmla="*/ 875315 h 3221116"/>
              <a:gd name="connsiteX23" fmla="*/ 2333414 w 3161851"/>
              <a:gd name="connsiteY23" fmla="*/ 875315 h 3221116"/>
              <a:gd name="connsiteX24" fmla="*/ 2324788 w 3161851"/>
              <a:gd name="connsiteY24" fmla="*/ 2054049 h 3221116"/>
              <a:gd name="connsiteX25" fmla="*/ 2661746 w 3161851"/>
              <a:gd name="connsiteY25" fmla="*/ 2179658 h 3221116"/>
              <a:gd name="connsiteX26" fmla="*/ 2691046 w 3161851"/>
              <a:gd name="connsiteY26" fmla="*/ 2188689 h 3221116"/>
              <a:gd name="connsiteX27" fmla="*/ 2667011 w 3161851"/>
              <a:gd name="connsiteY27" fmla="*/ 2175828 h 3221116"/>
              <a:gd name="connsiteX28" fmla="*/ 2332141 w 3161851"/>
              <a:gd name="connsiteY28" fmla="*/ 653899 h 3221116"/>
              <a:gd name="connsiteX29" fmla="*/ 776764 w 3161851"/>
              <a:gd name="connsiteY29" fmla="*/ 749845 h 3221116"/>
              <a:gd name="connsiteX30" fmla="*/ 631487 w 3161851"/>
              <a:gd name="connsiteY30" fmla="*/ 2301392 h 3221116"/>
              <a:gd name="connsiteX31" fmla="*/ 2142017 w 3161851"/>
              <a:gd name="connsiteY31" fmla="*/ 2684410 h 3221116"/>
              <a:gd name="connsiteX32" fmla="*/ 2324866 w 3161851"/>
              <a:gd name="connsiteY32" fmla="*/ 3053856 h 3221116"/>
              <a:gd name="connsiteX33" fmla="*/ 294693 w 3161851"/>
              <a:gd name="connsiteY33" fmla="*/ 2539075 h 3221116"/>
              <a:gd name="connsiteX34" fmla="*/ 489947 w 3161851"/>
              <a:gd name="connsiteY34" fmla="*/ 453774 h 3221116"/>
              <a:gd name="connsiteX35" fmla="*/ 1651152 w 3161851"/>
              <a:gd name="connsiteY35" fmla="*/ 501 h 3221116"/>
              <a:gd name="connsiteX0" fmla="*/ 2664630 w 3182629"/>
              <a:gd name="connsiteY0" fmla="*/ 2175617 h 3221116"/>
              <a:gd name="connsiteX1" fmla="*/ 2658205 w 3182629"/>
              <a:gd name="connsiteY1" fmla="*/ 2178566 h 3221116"/>
              <a:gd name="connsiteX2" fmla="*/ 2664630 w 3182629"/>
              <a:gd name="connsiteY2" fmla="*/ 2175617 h 3221116"/>
              <a:gd name="connsiteX3" fmla="*/ 1477043 w 3182629"/>
              <a:gd name="connsiteY3" fmla="*/ 1144372 h 3221116"/>
              <a:gd name="connsiteX4" fmla="*/ 1409070 w 3182629"/>
              <a:gd name="connsiteY4" fmla="*/ 1159393 h 3221116"/>
              <a:gd name="connsiteX5" fmla="*/ 1152384 w 3182629"/>
              <a:gd name="connsiteY5" fmla="*/ 1703728 h 3221116"/>
              <a:gd name="connsiteX6" fmla="*/ 1514013 w 3182629"/>
              <a:gd name="connsiteY6" fmla="*/ 2152290 h 3221116"/>
              <a:gd name="connsiteX7" fmla="*/ 1850815 w 3182629"/>
              <a:gd name="connsiteY7" fmla="*/ 1654259 h 3221116"/>
              <a:gd name="connsiteX8" fmla="*/ 1830467 w 3182629"/>
              <a:gd name="connsiteY8" fmla="*/ 1515986 h 3221116"/>
              <a:gd name="connsiteX9" fmla="*/ 1477043 w 3182629"/>
              <a:gd name="connsiteY9" fmla="*/ 1144372 h 3221116"/>
              <a:gd name="connsiteX10" fmla="*/ 1651152 w 3182629"/>
              <a:gd name="connsiteY10" fmla="*/ 501 h 3221116"/>
              <a:gd name="connsiteX11" fmla="*/ 2580395 w 3182629"/>
              <a:gd name="connsiteY11" fmla="*/ 324821 h 3221116"/>
              <a:gd name="connsiteX12" fmla="*/ 3030464 w 3182629"/>
              <a:gd name="connsiteY12" fmla="*/ 2249544 h 3221116"/>
              <a:gd name="connsiteX13" fmla="*/ 2585849 w 3182629"/>
              <a:gd name="connsiteY13" fmla="*/ 2588887 h 3221116"/>
              <a:gd name="connsiteX14" fmla="*/ 1973374 w 3182629"/>
              <a:gd name="connsiteY14" fmla="*/ 2195096 h 3221116"/>
              <a:gd name="connsiteX15" fmla="*/ 1390827 w 3182629"/>
              <a:gd name="connsiteY15" fmla="*/ 2527630 h 3221116"/>
              <a:gd name="connsiteX16" fmla="*/ 783896 w 3182629"/>
              <a:gd name="connsiteY16" fmla="*/ 1665044 h 3221116"/>
              <a:gd name="connsiteX17" fmla="*/ 1268509 w 3182629"/>
              <a:gd name="connsiteY17" fmla="*/ 819983 h 3221116"/>
              <a:gd name="connsiteX18" fmla="*/ 1328805 w 3182629"/>
              <a:gd name="connsiteY18" fmla="*/ 807930 h 3221116"/>
              <a:gd name="connsiteX19" fmla="*/ 1390827 w 3182629"/>
              <a:gd name="connsiteY19" fmla="*/ 802457 h 3221116"/>
              <a:gd name="connsiteX20" fmla="*/ 1462242 w 3182629"/>
              <a:gd name="connsiteY20" fmla="*/ 801708 h 3221116"/>
              <a:gd name="connsiteX21" fmla="*/ 1956122 w 3182629"/>
              <a:gd name="connsiteY21" fmla="*/ 1110076 h 3221116"/>
              <a:gd name="connsiteX22" fmla="*/ 1973374 w 3182629"/>
              <a:gd name="connsiteY22" fmla="*/ 875315 h 3221116"/>
              <a:gd name="connsiteX23" fmla="*/ 2333414 w 3182629"/>
              <a:gd name="connsiteY23" fmla="*/ 875315 h 3221116"/>
              <a:gd name="connsiteX24" fmla="*/ 2324788 w 3182629"/>
              <a:gd name="connsiteY24" fmla="*/ 2054049 h 3221116"/>
              <a:gd name="connsiteX25" fmla="*/ 2661746 w 3182629"/>
              <a:gd name="connsiteY25" fmla="*/ 2179658 h 3221116"/>
              <a:gd name="connsiteX26" fmla="*/ 2691046 w 3182629"/>
              <a:gd name="connsiteY26" fmla="*/ 2188689 h 3221116"/>
              <a:gd name="connsiteX27" fmla="*/ 2667011 w 3182629"/>
              <a:gd name="connsiteY27" fmla="*/ 2175828 h 3221116"/>
              <a:gd name="connsiteX28" fmla="*/ 2332141 w 3182629"/>
              <a:gd name="connsiteY28" fmla="*/ 653899 h 3221116"/>
              <a:gd name="connsiteX29" fmla="*/ 776764 w 3182629"/>
              <a:gd name="connsiteY29" fmla="*/ 749845 h 3221116"/>
              <a:gd name="connsiteX30" fmla="*/ 631487 w 3182629"/>
              <a:gd name="connsiteY30" fmla="*/ 2301392 h 3221116"/>
              <a:gd name="connsiteX31" fmla="*/ 2142017 w 3182629"/>
              <a:gd name="connsiteY31" fmla="*/ 2684410 h 3221116"/>
              <a:gd name="connsiteX32" fmla="*/ 2324866 w 3182629"/>
              <a:gd name="connsiteY32" fmla="*/ 3053856 h 3221116"/>
              <a:gd name="connsiteX33" fmla="*/ 294693 w 3182629"/>
              <a:gd name="connsiteY33" fmla="*/ 2539075 h 3221116"/>
              <a:gd name="connsiteX34" fmla="*/ 489947 w 3182629"/>
              <a:gd name="connsiteY34" fmla="*/ 453774 h 3221116"/>
              <a:gd name="connsiteX35" fmla="*/ 1651152 w 3182629"/>
              <a:gd name="connsiteY35" fmla="*/ 501 h 3221116"/>
              <a:gd name="connsiteX0" fmla="*/ 2664630 w 3189723"/>
              <a:gd name="connsiteY0" fmla="*/ 2175617 h 3221116"/>
              <a:gd name="connsiteX1" fmla="*/ 2658205 w 3189723"/>
              <a:gd name="connsiteY1" fmla="*/ 2178566 h 3221116"/>
              <a:gd name="connsiteX2" fmla="*/ 2664630 w 3189723"/>
              <a:gd name="connsiteY2" fmla="*/ 2175617 h 3221116"/>
              <a:gd name="connsiteX3" fmla="*/ 1477043 w 3189723"/>
              <a:gd name="connsiteY3" fmla="*/ 1144372 h 3221116"/>
              <a:gd name="connsiteX4" fmla="*/ 1409070 w 3189723"/>
              <a:gd name="connsiteY4" fmla="*/ 1159393 h 3221116"/>
              <a:gd name="connsiteX5" fmla="*/ 1152384 w 3189723"/>
              <a:gd name="connsiteY5" fmla="*/ 1703728 h 3221116"/>
              <a:gd name="connsiteX6" fmla="*/ 1514013 w 3189723"/>
              <a:gd name="connsiteY6" fmla="*/ 2152290 h 3221116"/>
              <a:gd name="connsiteX7" fmla="*/ 1850815 w 3189723"/>
              <a:gd name="connsiteY7" fmla="*/ 1654259 h 3221116"/>
              <a:gd name="connsiteX8" fmla="*/ 1830467 w 3189723"/>
              <a:gd name="connsiteY8" fmla="*/ 1515986 h 3221116"/>
              <a:gd name="connsiteX9" fmla="*/ 1477043 w 3189723"/>
              <a:gd name="connsiteY9" fmla="*/ 1144372 h 3221116"/>
              <a:gd name="connsiteX10" fmla="*/ 1651152 w 3189723"/>
              <a:gd name="connsiteY10" fmla="*/ 501 h 3221116"/>
              <a:gd name="connsiteX11" fmla="*/ 2580395 w 3189723"/>
              <a:gd name="connsiteY11" fmla="*/ 324821 h 3221116"/>
              <a:gd name="connsiteX12" fmla="*/ 3030464 w 3189723"/>
              <a:gd name="connsiteY12" fmla="*/ 2249544 h 3221116"/>
              <a:gd name="connsiteX13" fmla="*/ 2585849 w 3189723"/>
              <a:gd name="connsiteY13" fmla="*/ 2588887 h 3221116"/>
              <a:gd name="connsiteX14" fmla="*/ 1973374 w 3189723"/>
              <a:gd name="connsiteY14" fmla="*/ 2195096 h 3221116"/>
              <a:gd name="connsiteX15" fmla="*/ 1390827 w 3189723"/>
              <a:gd name="connsiteY15" fmla="*/ 2527630 h 3221116"/>
              <a:gd name="connsiteX16" fmla="*/ 783896 w 3189723"/>
              <a:gd name="connsiteY16" fmla="*/ 1665044 h 3221116"/>
              <a:gd name="connsiteX17" fmla="*/ 1268509 w 3189723"/>
              <a:gd name="connsiteY17" fmla="*/ 819983 h 3221116"/>
              <a:gd name="connsiteX18" fmla="*/ 1328805 w 3189723"/>
              <a:gd name="connsiteY18" fmla="*/ 807930 h 3221116"/>
              <a:gd name="connsiteX19" fmla="*/ 1390827 w 3189723"/>
              <a:gd name="connsiteY19" fmla="*/ 802457 h 3221116"/>
              <a:gd name="connsiteX20" fmla="*/ 1462242 w 3189723"/>
              <a:gd name="connsiteY20" fmla="*/ 801708 h 3221116"/>
              <a:gd name="connsiteX21" fmla="*/ 1956122 w 3189723"/>
              <a:gd name="connsiteY21" fmla="*/ 1110076 h 3221116"/>
              <a:gd name="connsiteX22" fmla="*/ 1973374 w 3189723"/>
              <a:gd name="connsiteY22" fmla="*/ 875315 h 3221116"/>
              <a:gd name="connsiteX23" fmla="*/ 2333414 w 3189723"/>
              <a:gd name="connsiteY23" fmla="*/ 875315 h 3221116"/>
              <a:gd name="connsiteX24" fmla="*/ 2324788 w 3189723"/>
              <a:gd name="connsiteY24" fmla="*/ 2054049 h 3221116"/>
              <a:gd name="connsiteX25" fmla="*/ 2661746 w 3189723"/>
              <a:gd name="connsiteY25" fmla="*/ 2179658 h 3221116"/>
              <a:gd name="connsiteX26" fmla="*/ 2691046 w 3189723"/>
              <a:gd name="connsiteY26" fmla="*/ 2188689 h 3221116"/>
              <a:gd name="connsiteX27" fmla="*/ 2667011 w 3189723"/>
              <a:gd name="connsiteY27" fmla="*/ 2175828 h 3221116"/>
              <a:gd name="connsiteX28" fmla="*/ 2332141 w 3189723"/>
              <a:gd name="connsiteY28" fmla="*/ 653899 h 3221116"/>
              <a:gd name="connsiteX29" fmla="*/ 776764 w 3189723"/>
              <a:gd name="connsiteY29" fmla="*/ 749845 h 3221116"/>
              <a:gd name="connsiteX30" fmla="*/ 631487 w 3189723"/>
              <a:gd name="connsiteY30" fmla="*/ 2301392 h 3221116"/>
              <a:gd name="connsiteX31" fmla="*/ 2142017 w 3189723"/>
              <a:gd name="connsiteY31" fmla="*/ 2684410 h 3221116"/>
              <a:gd name="connsiteX32" fmla="*/ 2324866 w 3189723"/>
              <a:gd name="connsiteY32" fmla="*/ 3053856 h 3221116"/>
              <a:gd name="connsiteX33" fmla="*/ 294693 w 3189723"/>
              <a:gd name="connsiteY33" fmla="*/ 2539075 h 3221116"/>
              <a:gd name="connsiteX34" fmla="*/ 489947 w 3189723"/>
              <a:gd name="connsiteY34" fmla="*/ 453774 h 3221116"/>
              <a:gd name="connsiteX35" fmla="*/ 1651152 w 3189723"/>
              <a:gd name="connsiteY35" fmla="*/ 501 h 3221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3189723" h="3221116">
                <a:moveTo>
                  <a:pt x="2664630" y="2175617"/>
                </a:moveTo>
                <a:lnTo>
                  <a:pt x="2658205" y="2178566"/>
                </a:lnTo>
                <a:cubicBezTo>
                  <a:pt x="2662222" y="2175972"/>
                  <a:pt x="2664284" y="2175096"/>
                  <a:pt x="2664630" y="2175617"/>
                </a:cubicBezTo>
                <a:close/>
                <a:moveTo>
                  <a:pt x="1477043" y="1144372"/>
                </a:moveTo>
                <a:lnTo>
                  <a:pt x="1409070" y="1159393"/>
                </a:lnTo>
                <a:cubicBezTo>
                  <a:pt x="1167974" y="1216277"/>
                  <a:pt x="1134894" y="1538245"/>
                  <a:pt x="1152384" y="1703728"/>
                </a:cubicBezTo>
                <a:cubicBezTo>
                  <a:pt x="1169874" y="1869211"/>
                  <a:pt x="1272747" y="2156947"/>
                  <a:pt x="1514013" y="2152290"/>
                </a:cubicBezTo>
                <a:cubicBezTo>
                  <a:pt x="1680659" y="2149073"/>
                  <a:pt x="1865876" y="1940767"/>
                  <a:pt x="1850815" y="1654259"/>
                </a:cubicBezTo>
                <a:cubicBezTo>
                  <a:pt x="1844015" y="1608142"/>
                  <a:pt x="1837162" y="1561942"/>
                  <a:pt x="1830467" y="1515986"/>
                </a:cubicBezTo>
                <a:cubicBezTo>
                  <a:pt x="1779361" y="1292438"/>
                  <a:pt x="1635542" y="1134285"/>
                  <a:pt x="1477043" y="1144372"/>
                </a:cubicBezTo>
                <a:close/>
                <a:moveTo>
                  <a:pt x="1651152" y="501"/>
                </a:moveTo>
                <a:cubicBezTo>
                  <a:pt x="1977584" y="8635"/>
                  <a:pt x="2235425" y="52153"/>
                  <a:pt x="2580395" y="324821"/>
                </a:cubicBezTo>
                <a:cubicBezTo>
                  <a:pt x="3000061" y="656529"/>
                  <a:pt x="3430704" y="1549940"/>
                  <a:pt x="3030464" y="2249544"/>
                </a:cubicBezTo>
                <a:cubicBezTo>
                  <a:pt x="2882259" y="2451798"/>
                  <a:pt x="2785813" y="2507403"/>
                  <a:pt x="2585849" y="2588887"/>
                </a:cubicBezTo>
                <a:cubicBezTo>
                  <a:pt x="2194785" y="2615774"/>
                  <a:pt x="1984876" y="2478759"/>
                  <a:pt x="1973374" y="2195096"/>
                </a:cubicBezTo>
                <a:cubicBezTo>
                  <a:pt x="1841986" y="2496540"/>
                  <a:pt x="1610941" y="2555551"/>
                  <a:pt x="1390827" y="2527630"/>
                </a:cubicBezTo>
                <a:cubicBezTo>
                  <a:pt x="1131071" y="2494680"/>
                  <a:pt x="853863" y="2136270"/>
                  <a:pt x="783896" y="1665044"/>
                </a:cubicBezTo>
                <a:cubicBezTo>
                  <a:pt x="715204" y="1202409"/>
                  <a:pt x="991941" y="900416"/>
                  <a:pt x="1268509" y="819983"/>
                </a:cubicBezTo>
                <a:cubicBezTo>
                  <a:pt x="1288264" y="814237"/>
                  <a:pt x="1308391" y="810536"/>
                  <a:pt x="1328805" y="807930"/>
                </a:cubicBezTo>
                <a:cubicBezTo>
                  <a:pt x="1349219" y="805325"/>
                  <a:pt x="1369921" y="803817"/>
                  <a:pt x="1390827" y="802457"/>
                </a:cubicBezTo>
                <a:cubicBezTo>
                  <a:pt x="1416795" y="800769"/>
                  <a:pt x="1355770" y="788713"/>
                  <a:pt x="1462242" y="801708"/>
                </a:cubicBezTo>
                <a:cubicBezTo>
                  <a:pt x="1599590" y="818472"/>
                  <a:pt x="1776043" y="890774"/>
                  <a:pt x="1956122" y="1110076"/>
                </a:cubicBezTo>
                <a:lnTo>
                  <a:pt x="1973374" y="875315"/>
                </a:lnTo>
                <a:lnTo>
                  <a:pt x="2333414" y="875315"/>
                </a:lnTo>
                <a:cubicBezTo>
                  <a:pt x="2330539" y="1325736"/>
                  <a:pt x="2327663" y="1603628"/>
                  <a:pt x="2324788" y="2054049"/>
                </a:cubicBezTo>
                <a:cubicBezTo>
                  <a:pt x="2290850" y="2479718"/>
                  <a:pt x="2627788" y="2217580"/>
                  <a:pt x="2661746" y="2179658"/>
                </a:cubicBezTo>
                <a:lnTo>
                  <a:pt x="2691046" y="2188689"/>
                </a:lnTo>
                <a:lnTo>
                  <a:pt x="2667011" y="2175828"/>
                </a:lnTo>
                <a:cubicBezTo>
                  <a:pt x="2945550" y="1655295"/>
                  <a:pt x="2803444" y="1009445"/>
                  <a:pt x="2332141" y="653899"/>
                </a:cubicBezTo>
                <a:cubicBezTo>
                  <a:pt x="1860838" y="298353"/>
                  <a:pt x="1200794" y="339069"/>
                  <a:pt x="776764" y="749845"/>
                </a:cubicBezTo>
                <a:cubicBezTo>
                  <a:pt x="352733" y="1160621"/>
                  <a:pt x="291083" y="1819040"/>
                  <a:pt x="631487" y="2301392"/>
                </a:cubicBezTo>
                <a:cubicBezTo>
                  <a:pt x="971891" y="2783745"/>
                  <a:pt x="1612904" y="2946283"/>
                  <a:pt x="2142017" y="2684410"/>
                </a:cubicBezTo>
                <a:lnTo>
                  <a:pt x="2324866" y="3053856"/>
                </a:lnTo>
                <a:cubicBezTo>
                  <a:pt x="1613730" y="3405817"/>
                  <a:pt x="752200" y="3187363"/>
                  <a:pt x="294693" y="2539075"/>
                </a:cubicBezTo>
                <a:cubicBezTo>
                  <a:pt x="-162814" y="1890787"/>
                  <a:pt x="-79956" y="1005863"/>
                  <a:pt x="489947" y="453774"/>
                </a:cubicBezTo>
                <a:cubicBezTo>
                  <a:pt x="810518" y="143225"/>
                  <a:pt x="1231454" y="-9956"/>
                  <a:pt x="1651152" y="50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24" name="Left Arrow 1">
            <a:extLst>
              <a:ext uri="{FF2B5EF4-FFF2-40B4-BE49-F238E27FC236}">
                <a16:creationId xmlns:a16="http://schemas.microsoft.com/office/drawing/2014/main" id="{1F738F6D-6EAA-4E18-818C-719FB3736781}"/>
              </a:ext>
            </a:extLst>
          </p:cNvPr>
          <p:cNvSpPr>
            <a:spLocks noChangeAspect="1"/>
          </p:cNvSpPr>
          <p:nvPr/>
        </p:nvSpPr>
        <p:spPr>
          <a:xfrm>
            <a:off x="8231065" y="4216530"/>
            <a:ext cx="369872" cy="360000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4" name="Oval 35">
            <a:extLst>
              <a:ext uri="{FF2B5EF4-FFF2-40B4-BE49-F238E27FC236}">
                <a16:creationId xmlns:a16="http://schemas.microsoft.com/office/drawing/2014/main" id="{7C81FD8E-F685-40B7-9B52-3E94A147E543}"/>
              </a:ext>
            </a:extLst>
          </p:cNvPr>
          <p:cNvSpPr/>
          <p:nvPr/>
        </p:nvSpPr>
        <p:spPr>
          <a:xfrm>
            <a:off x="7735185" y="4217255"/>
            <a:ext cx="289606" cy="365156"/>
          </a:xfrm>
          <a:custGeom>
            <a:avLst/>
            <a:gdLst/>
            <a:ahLst/>
            <a:cxnLst/>
            <a:rect l="l" t="t" r="r" b="b"/>
            <a:pathLst>
              <a:path w="2548531" h="3213371">
                <a:moveTo>
                  <a:pt x="792000" y="2498954"/>
                </a:moveTo>
                <a:lnTo>
                  <a:pt x="792000" y="2641726"/>
                </a:lnTo>
                <a:cubicBezTo>
                  <a:pt x="463357" y="2661706"/>
                  <a:pt x="216000" y="2748872"/>
                  <a:pt x="216000" y="2853371"/>
                </a:cubicBezTo>
                <a:cubicBezTo>
                  <a:pt x="216000" y="2972665"/>
                  <a:pt x="538355" y="3069371"/>
                  <a:pt x="936000" y="3069371"/>
                </a:cubicBezTo>
                <a:cubicBezTo>
                  <a:pt x="1333645" y="3069371"/>
                  <a:pt x="1656000" y="2972665"/>
                  <a:pt x="1656000" y="2853371"/>
                </a:cubicBezTo>
                <a:cubicBezTo>
                  <a:pt x="1656000" y="2748872"/>
                  <a:pt x="1408644" y="2661706"/>
                  <a:pt x="1080000" y="2641726"/>
                </a:cubicBezTo>
                <a:lnTo>
                  <a:pt x="1080000" y="2498954"/>
                </a:lnTo>
                <a:cubicBezTo>
                  <a:pt x="1528614" y="2524263"/>
                  <a:pt x="1872000" y="2673393"/>
                  <a:pt x="1872000" y="2853371"/>
                </a:cubicBezTo>
                <a:cubicBezTo>
                  <a:pt x="1872000" y="3052194"/>
                  <a:pt x="1452939" y="3213371"/>
                  <a:pt x="936000" y="3213371"/>
                </a:cubicBezTo>
                <a:cubicBezTo>
                  <a:pt x="419061" y="3213371"/>
                  <a:pt x="0" y="3052194"/>
                  <a:pt x="0" y="2853371"/>
                </a:cubicBezTo>
                <a:cubicBezTo>
                  <a:pt x="0" y="2673393"/>
                  <a:pt x="343386" y="2524263"/>
                  <a:pt x="792000" y="2498954"/>
                </a:cubicBezTo>
                <a:close/>
                <a:moveTo>
                  <a:pt x="2190403" y="180020"/>
                </a:moveTo>
                <a:cubicBezTo>
                  <a:pt x="2388233" y="180020"/>
                  <a:pt x="2548531" y="236495"/>
                  <a:pt x="2548531" y="306081"/>
                </a:cubicBezTo>
                <a:lnTo>
                  <a:pt x="2548531" y="1314569"/>
                </a:lnTo>
                <a:cubicBezTo>
                  <a:pt x="2548531" y="1244983"/>
                  <a:pt x="2388233" y="1188508"/>
                  <a:pt x="2190403" y="1188508"/>
                </a:cubicBezTo>
                <a:cubicBezTo>
                  <a:pt x="1992574" y="1188508"/>
                  <a:pt x="1832276" y="1244983"/>
                  <a:pt x="1832276" y="1314569"/>
                </a:cubicBezTo>
                <a:cubicBezTo>
                  <a:pt x="1832276" y="1384155"/>
                  <a:pt x="1671978" y="1440630"/>
                  <a:pt x="1474148" y="1440630"/>
                </a:cubicBezTo>
                <a:cubicBezTo>
                  <a:pt x="1276318" y="1440630"/>
                  <a:pt x="1116020" y="1384155"/>
                  <a:pt x="1116020" y="1314569"/>
                </a:cubicBezTo>
                <a:lnTo>
                  <a:pt x="1116020" y="306081"/>
                </a:lnTo>
                <a:cubicBezTo>
                  <a:pt x="1116020" y="375667"/>
                  <a:pt x="1276318" y="432142"/>
                  <a:pt x="1474148" y="432142"/>
                </a:cubicBezTo>
                <a:cubicBezTo>
                  <a:pt x="1671978" y="432142"/>
                  <a:pt x="1832276" y="375667"/>
                  <a:pt x="1832276" y="306081"/>
                </a:cubicBezTo>
                <a:cubicBezTo>
                  <a:pt x="1832276" y="236495"/>
                  <a:pt x="1992574" y="180020"/>
                  <a:pt x="2190403" y="180020"/>
                </a:cubicBezTo>
                <a:close/>
                <a:moveTo>
                  <a:pt x="936000" y="0"/>
                </a:moveTo>
                <a:cubicBezTo>
                  <a:pt x="1035422" y="0"/>
                  <a:pt x="1116020" y="80598"/>
                  <a:pt x="1116020" y="180020"/>
                </a:cubicBezTo>
                <a:cubicBezTo>
                  <a:pt x="1116020" y="246019"/>
                  <a:pt x="1080504" y="303723"/>
                  <a:pt x="1026000" y="332457"/>
                </a:cubicBezTo>
                <a:lnTo>
                  <a:pt x="1026000" y="2887874"/>
                </a:lnTo>
                <a:lnTo>
                  <a:pt x="846000" y="2887874"/>
                </a:lnTo>
                <a:lnTo>
                  <a:pt x="846000" y="332457"/>
                </a:lnTo>
                <a:cubicBezTo>
                  <a:pt x="791497" y="303723"/>
                  <a:pt x="755980" y="246019"/>
                  <a:pt x="755980" y="180020"/>
                </a:cubicBezTo>
                <a:cubicBezTo>
                  <a:pt x="755980" y="80598"/>
                  <a:pt x="836578" y="0"/>
                  <a:pt x="936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1CA9C7E2-AE26-4CDA-B42D-FCEA73329B8B}"/>
              </a:ext>
            </a:extLst>
          </p:cNvPr>
          <p:cNvSpPr txBox="1"/>
          <p:nvPr/>
        </p:nvSpPr>
        <p:spPr>
          <a:xfrm>
            <a:off x="711704" y="1420339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B24B981C-1FF8-4AF1-8542-F513782A5B0E}"/>
              </a:ext>
            </a:extLst>
          </p:cNvPr>
          <p:cNvSpPr txBox="1"/>
          <p:nvPr/>
        </p:nvSpPr>
        <p:spPr>
          <a:xfrm>
            <a:off x="711704" y="1932586"/>
            <a:ext cx="223224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5EE509E-53BE-4A4D-82BA-910093F6B2F8}"/>
              </a:ext>
            </a:extLst>
          </p:cNvPr>
          <p:cNvSpPr txBox="1"/>
          <p:nvPr/>
        </p:nvSpPr>
        <p:spPr>
          <a:xfrm>
            <a:off x="711704" y="4248539"/>
            <a:ext cx="2232000" cy="24622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778C15D5-1D85-454B-9528-6FFECFD78F15}"/>
              </a:ext>
            </a:extLst>
          </p:cNvPr>
          <p:cNvSpPr txBox="1"/>
          <p:nvPr/>
        </p:nvSpPr>
        <p:spPr>
          <a:xfrm>
            <a:off x="711704" y="3075806"/>
            <a:ext cx="2232000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4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1728173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Welcome!!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the title of your subtitle Here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47864" y="3056756"/>
            <a:ext cx="244827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5" name="Group 4"/>
          <p:cNvGrpSpPr/>
          <p:nvPr/>
        </p:nvGrpSpPr>
        <p:grpSpPr>
          <a:xfrm rot="16200000">
            <a:off x="4268909" y="1466833"/>
            <a:ext cx="606182" cy="606182"/>
            <a:chOff x="7740552" y="3628849"/>
            <a:chExt cx="1800000" cy="180000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6" name="Rectangle 5"/>
            <p:cNvSpPr/>
            <p:nvPr/>
          </p:nvSpPr>
          <p:spPr>
            <a:xfrm>
              <a:off x="7740552" y="3628849"/>
              <a:ext cx="216000" cy="180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" name="Rectangle 6"/>
            <p:cNvSpPr/>
            <p:nvPr/>
          </p:nvSpPr>
          <p:spPr>
            <a:xfrm rot="5400000">
              <a:off x="8542684" y="4618860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8542684" y="3035407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8636896" y="3732921"/>
              <a:ext cx="216000" cy="15913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9324552" y="3628849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324552" y="4816437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 rot="5400000">
              <a:off x="8751744" y="3559910"/>
              <a:ext cx="216000" cy="11456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8751748" y="4351635"/>
              <a:ext cx="216000" cy="11456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145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Our Services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4" name="Oval 3"/>
          <p:cNvSpPr/>
          <p:nvPr/>
        </p:nvSpPr>
        <p:spPr>
          <a:xfrm>
            <a:off x="794426" y="1404688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794426" y="2307170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94426" y="3209652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794426" y="4112134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Oval 21"/>
          <p:cNvSpPr>
            <a:spLocks noChangeAspect="1"/>
          </p:cNvSpPr>
          <p:nvPr/>
        </p:nvSpPr>
        <p:spPr>
          <a:xfrm>
            <a:off x="924390" y="1533409"/>
            <a:ext cx="297776" cy="300263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ectangle 23"/>
          <p:cNvSpPr/>
          <p:nvPr/>
        </p:nvSpPr>
        <p:spPr>
          <a:xfrm>
            <a:off x="917032" y="4299078"/>
            <a:ext cx="312492" cy="183816"/>
          </a:xfrm>
          <a:custGeom>
            <a:avLst/>
            <a:gdLst/>
            <a:ahLst/>
            <a:cxnLst/>
            <a:rect l="l" t="t" r="r" b="b"/>
            <a:pathLst>
              <a:path w="4529836" h="2664566">
                <a:moveTo>
                  <a:pt x="1861969" y="0"/>
                </a:moveTo>
                <a:cubicBezTo>
                  <a:pt x="2177122" y="0"/>
                  <a:pt x="2455874" y="155855"/>
                  <a:pt x="2611443" y="404565"/>
                </a:cubicBezTo>
                <a:cubicBezTo>
                  <a:pt x="2709453" y="315054"/>
                  <a:pt x="2840684" y="266178"/>
                  <a:pt x="2983336" y="266178"/>
                </a:cubicBezTo>
                <a:cubicBezTo>
                  <a:pt x="3293144" y="266178"/>
                  <a:pt x="3549108" y="496718"/>
                  <a:pt x="3578241" y="797044"/>
                </a:cubicBezTo>
                <a:cubicBezTo>
                  <a:pt x="3583592" y="793823"/>
                  <a:pt x="3589010" y="793774"/>
                  <a:pt x="3594440" y="793774"/>
                </a:cubicBezTo>
                <a:cubicBezTo>
                  <a:pt x="4111042" y="793774"/>
                  <a:pt x="4529836" y="1212568"/>
                  <a:pt x="4529836" y="1729170"/>
                </a:cubicBezTo>
                <a:cubicBezTo>
                  <a:pt x="4529836" y="2216938"/>
                  <a:pt x="4156487" y="2617512"/>
                  <a:pt x="3679930" y="2660249"/>
                </a:cubicBezTo>
                <a:lnTo>
                  <a:pt x="3679930" y="2664566"/>
                </a:lnTo>
                <a:lnTo>
                  <a:pt x="3594440" y="2664566"/>
                </a:lnTo>
                <a:lnTo>
                  <a:pt x="1043912" y="2664566"/>
                </a:lnTo>
                <a:lnTo>
                  <a:pt x="1043912" y="2657589"/>
                </a:lnTo>
                <a:cubicBezTo>
                  <a:pt x="1008374" y="2662448"/>
                  <a:pt x="972132" y="2664566"/>
                  <a:pt x="935396" y="2664566"/>
                </a:cubicBezTo>
                <a:cubicBezTo>
                  <a:pt x="418794" y="2664566"/>
                  <a:pt x="0" y="2245772"/>
                  <a:pt x="0" y="1729170"/>
                </a:cubicBezTo>
                <a:cubicBezTo>
                  <a:pt x="0" y="1212568"/>
                  <a:pt x="418794" y="793774"/>
                  <a:pt x="935396" y="793774"/>
                </a:cubicBezTo>
                <a:lnTo>
                  <a:pt x="954395" y="797612"/>
                </a:lnTo>
                <a:cubicBezTo>
                  <a:pt x="1004779" y="344999"/>
                  <a:pt x="1393085" y="0"/>
                  <a:pt x="18619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 16"/>
          <p:cNvSpPr/>
          <p:nvPr/>
        </p:nvSpPr>
        <p:spPr>
          <a:xfrm rot="2700000">
            <a:off x="966973" y="3306177"/>
            <a:ext cx="212610" cy="38117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angle 9"/>
          <p:cNvSpPr/>
          <p:nvPr/>
        </p:nvSpPr>
        <p:spPr>
          <a:xfrm>
            <a:off x="939484" y="2472534"/>
            <a:ext cx="267588" cy="25048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864934" y="1404688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64934" y="2307170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864934" y="3209652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64934" y="4112135"/>
            <a:ext cx="557704" cy="557704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Donut 24"/>
          <p:cNvSpPr/>
          <p:nvPr/>
        </p:nvSpPr>
        <p:spPr>
          <a:xfrm>
            <a:off x="4986630" y="1525104"/>
            <a:ext cx="314313" cy="316872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ardrop 6"/>
          <p:cNvSpPr/>
          <p:nvPr/>
        </p:nvSpPr>
        <p:spPr>
          <a:xfrm rot="8100000">
            <a:off x="5007197" y="2461098"/>
            <a:ext cx="273178" cy="273178"/>
          </a:xfrm>
          <a:custGeom>
            <a:avLst/>
            <a:gdLst/>
            <a:ahLst/>
            <a:cxnLst/>
            <a:rect l="l" t="t" r="r" b="b"/>
            <a:pathLst>
              <a:path w="2483832" h="2483835">
                <a:moveTo>
                  <a:pt x="657616" y="1826218"/>
                </a:moveTo>
                <a:cubicBezTo>
                  <a:pt x="806520" y="1975122"/>
                  <a:pt x="1047940" y="1975122"/>
                  <a:pt x="1196844" y="1826218"/>
                </a:cubicBezTo>
                <a:cubicBezTo>
                  <a:pt x="1345748" y="1677314"/>
                  <a:pt x="1345748" y="1435894"/>
                  <a:pt x="1196844" y="1286990"/>
                </a:cubicBezTo>
                <a:cubicBezTo>
                  <a:pt x="1047940" y="1138086"/>
                  <a:pt x="806520" y="1138086"/>
                  <a:pt x="657616" y="1286990"/>
                </a:cubicBezTo>
                <a:cubicBezTo>
                  <a:pt x="508712" y="1435894"/>
                  <a:pt x="508712" y="1677314"/>
                  <a:pt x="657616" y="1826218"/>
                </a:cubicBezTo>
                <a:close/>
                <a:moveTo>
                  <a:pt x="293335" y="2190500"/>
                </a:moveTo>
                <a:cubicBezTo>
                  <a:pt x="112098" y="2009262"/>
                  <a:pt x="0" y="1758885"/>
                  <a:pt x="0" y="1482325"/>
                </a:cubicBezTo>
                <a:cubicBezTo>
                  <a:pt x="0" y="929206"/>
                  <a:pt x="459290" y="590078"/>
                  <a:pt x="1001509" y="480815"/>
                </a:cubicBezTo>
                <a:cubicBezTo>
                  <a:pt x="1569704" y="366317"/>
                  <a:pt x="1861757" y="259925"/>
                  <a:pt x="2483832" y="0"/>
                </a:cubicBezTo>
                <a:cubicBezTo>
                  <a:pt x="2230640" y="682694"/>
                  <a:pt x="2130986" y="873716"/>
                  <a:pt x="2003018" y="1482325"/>
                </a:cubicBezTo>
                <a:cubicBezTo>
                  <a:pt x="1901990" y="2042180"/>
                  <a:pt x="1554627" y="2483835"/>
                  <a:pt x="1001509" y="2483835"/>
                </a:cubicBezTo>
                <a:cubicBezTo>
                  <a:pt x="724950" y="2483835"/>
                  <a:pt x="474573" y="2371737"/>
                  <a:pt x="293335" y="219050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Rounded Rectangle 27"/>
          <p:cNvSpPr/>
          <p:nvPr/>
        </p:nvSpPr>
        <p:spPr>
          <a:xfrm>
            <a:off x="4994923" y="4276640"/>
            <a:ext cx="297727" cy="22869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Rounded Rectangle 7"/>
          <p:cNvSpPr/>
          <p:nvPr/>
        </p:nvSpPr>
        <p:spPr>
          <a:xfrm>
            <a:off x="4984141" y="3343873"/>
            <a:ext cx="319291" cy="27554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1558022" y="1323485"/>
            <a:ext cx="2830257" cy="720109"/>
            <a:chOff x="1472558" y="998559"/>
            <a:chExt cx="2765965" cy="720109"/>
          </a:xfrm>
        </p:grpSpPr>
        <p:sp>
          <p:nvSpPr>
            <p:cNvPr id="21" name="TextBox 20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558022" y="2225967"/>
            <a:ext cx="2830257" cy="720109"/>
            <a:chOff x="1472558" y="998559"/>
            <a:chExt cx="2765965" cy="720109"/>
          </a:xfrm>
        </p:grpSpPr>
        <p:sp>
          <p:nvSpPr>
            <p:cNvPr id="24" name="TextBox 23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558022" y="3128449"/>
            <a:ext cx="2830257" cy="720109"/>
            <a:chOff x="1472558" y="998559"/>
            <a:chExt cx="2765965" cy="720109"/>
          </a:xfrm>
        </p:grpSpPr>
        <p:sp>
          <p:nvSpPr>
            <p:cNvPr id="27" name="TextBox 26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558022" y="4030931"/>
            <a:ext cx="2830257" cy="720109"/>
            <a:chOff x="1472558" y="998559"/>
            <a:chExt cx="2765965" cy="720109"/>
          </a:xfrm>
        </p:grpSpPr>
        <p:sp>
          <p:nvSpPr>
            <p:cNvPr id="30" name="TextBox 29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630175" y="1323485"/>
            <a:ext cx="2830257" cy="720109"/>
            <a:chOff x="1472558" y="998559"/>
            <a:chExt cx="2765965" cy="720109"/>
          </a:xfrm>
        </p:grpSpPr>
        <p:sp>
          <p:nvSpPr>
            <p:cNvPr id="33" name="TextBox 32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630175" y="2225967"/>
            <a:ext cx="2830257" cy="720109"/>
            <a:chOff x="1472558" y="998559"/>
            <a:chExt cx="2765965" cy="720109"/>
          </a:xfrm>
        </p:grpSpPr>
        <p:sp>
          <p:nvSpPr>
            <p:cNvPr id="36" name="TextBox 35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630175" y="3128449"/>
            <a:ext cx="2830257" cy="720109"/>
            <a:chOff x="1472558" y="998559"/>
            <a:chExt cx="2765965" cy="720109"/>
          </a:xfrm>
        </p:grpSpPr>
        <p:sp>
          <p:nvSpPr>
            <p:cNvPr id="39" name="TextBox 38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630175" y="4030931"/>
            <a:ext cx="2830257" cy="720109"/>
            <a:chOff x="1472558" y="998559"/>
            <a:chExt cx="2765965" cy="720109"/>
          </a:xfrm>
        </p:grpSpPr>
        <p:sp>
          <p:nvSpPr>
            <p:cNvPr id="42" name="TextBox 41"/>
            <p:cNvSpPr txBox="1"/>
            <p:nvPr/>
          </p:nvSpPr>
          <p:spPr>
            <a:xfrm>
              <a:off x="1472558" y="1257003"/>
              <a:ext cx="2765965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472558" y="998559"/>
              <a:ext cx="276596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940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572000" y="517840"/>
            <a:ext cx="4104456" cy="994473"/>
            <a:chOff x="3779911" y="3327771"/>
            <a:chExt cx="1584177" cy="994473"/>
          </a:xfrm>
        </p:grpSpPr>
        <p:sp>
          <p:nvSpPr>
            <p:cNvPr id="6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7" name="Text Placeholder 18"/>
            <p:cNvSpPr txBox="1">
              <a:spLocks/>
            </p:cNvSpPr>
            <p:nvPr/>
          </p:nvSpPr>
          <p:spPr>
            <a:xfrm>
              <a:off x="3779911" y="3558666"/>
              <a:ext cx="1584177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accent2"/>
                  </a:solidFill>
                  <a:cs typeface="Arial" pitchFamily="34" charset="0"/>
                </a:rPr>
                <a:t>Programmer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779911" y="3860579"/>
              <a:ext cx="158417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572000" y="2093950"/>
            <a:ext cx="4104456" cy="994473"/>
            <a:chOff x="3779911" y="3327771"/>
            <a:chExt cx="1584177" cy="994473"/>
          </a:xfrm>
        </p:grpSpPr>
        <p:sp>
          <p:nvSpPr>
            <p:cNvPr id="10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1" name="Text Placeholder 18"/>
            <p:cNvSpPr txBox="1">
              <a:spLocks/>
            </p:cNvSpPr>
            <p:nvPr/>
          </p:nvSpPr>
          <p:spPr>
            <a:xfrm>
              <a:off x="3779911" y="3558666"/>
              <a:ext cx="1584177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accent3"/>
                  </a:solidFill>
                  <a:cs typeface="Arial" pitchFamily="34" charset="0"/>
                </a:rPr>
                <a:t>Programmer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79911" y="3860579"/>
              <a:ext cx="158417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72000" y="3670060"/>
            <a:ext cx="4104456" cy="994473"/>
            <a:chOff x="3779911" y="3327771"/>
            <a:chExt cx="1584177" cy="994473"/>
          </a:xfrm>
        </p:grpSpPr>
        <p:sp>
          <p:nvSpPr>
            <p:cNvPr id="14" name="Text Placeholder 17"/>
            <p:cNvSpPr txBox="1">
              <a:spLocks/>
            </p:cNvSpPr>
            <p:nvPr/>
          </p:nvSpPr>
          <p:spPr>
            <a:xfrm>
              <a:off x="3779911" y="3327771"/>
              <a:ext cx="1584177" cy="2460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Name Here</a:t>
              </a:r>
            </a:p>
          </p:txBody>
        </p:sp>
        <p:sp>
          <p:nvSpPr>
            <p:cNvPr id="15" name="Text Placeholder 18"/>
            <p:cNvSpPr txBox="1">
              <a:spLocks/>
            </p:cNvSpPr>
            <p:nvPr/>
          </p:nvSpPr>
          <p:spPr>
            <a:xfrm>
              <a:off x="3779911" y="3558666"/>
              <a:ext cx="1584177" cy="249580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chemeClr val="accent4"/>
                  </a:solidFill>
                  <a:cs typeface="Arial" pitchFamily="34" charset="0"/>
                </a:rPr>
                <a:t>Programmer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79911" y="3860579"/>
              <a:ext cx="1584177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7" name="Text Placeholder 17"/>
          <p:cNvSpPr txBox="1">
            <a:spLocks/>
          </p:cNvSpPr>
          <p:nvPr/>
        </p:nvSpPr>
        <p:spPr>
          <a:xfrm>
            <a:off x="443136" y="322195"/>
            <a:ext cx="2256656" cy="229194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Our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1"/>
                </a:solidFill>
                <a:latin typeface="+mj-lt"/>
                <a:cs typeface="Arial" pitchFamily="34" charset="0"/>
              </a:rPr>
              <a:t>Team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Layout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0725FE5-A917-413D-A8DA-5DAE9D929AD8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94E03596-D66F-4B29-99EC-6DD2EF31064C}"/>
              </a:ext>
            </a:extLst>
          </p:cNvPr>
          <p:cNvSpPr>
            <a:spLocks noGrp="1"/>
          </p:cNvSpPr>
          <p:nvPr>
            <p:ph type="pic" idx="11"/>
          </p:nvPr>
        </p:nvSpPr>
        <p:spPr/>
      </p:sp>
      <p:sp>
        <p:nvSpPr>
          <p:cNvPr id="20" name="그림 개체 틀 19">
            <a:extLst>
              <a:ext uri="{FF2B5EF4-FFF2-40B4-BE49-F238E27FC236}">
                <a16:creationId xmlns:a16="http://schemas.microsoft.com/office/drawing/2014/main" id="{50025C6C-2912-4640-ACC7-79823F39A500}"/>
              </a:ext>
            </a:extLst>
          </p:cNvPr>
          <p:cNvSpPr>
            <a:spLocks noGrp="1"/>
          </p:cNvSpPr>
          <p:nvPr>
            <p:ph type="pic" idx="12"/>
          </p:nvPr>
        </p:nvSpPr>
        <p:spPr/>
      </p:sp>
    </p:spTree>
    <p:extLst>
      <p:ext uri="{BB962C8B-B14F-4D97-AF65-F5344CB8AC3E}">
        <p14:creationId xmlns:p14="http://schemas.microsoft.com/office/powerpoint/2010/main" val="1466901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Timeline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cxnSp>
        <p:nvCxnSpPr>
          <p:cNvPr id="4" name="Straight Connector 3"/>
          <p:cNvCxnSpPr>
            <a:stCxn id="10" idx="2"/>
          </p:cNvCxnSpPr>
          <p:nvPr/>
        </p:nvCxnSpPr>
        <p:spPr>
          <a:xfrm>
            <a:off x="1341538" y="2844423"/>
            <a:ext cx="6313227" cy="8296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7092278" y="2355726"/>
            <a:ext cx="971680" cy="971680"/>
            <a:chOff x="7092280" y="2517710"/>
            <a:chExt cx="971680" cy="971680"/>
          </a:xfrm>
        </p:grpSpPr>
        <p:sp>
          <p:nvSpPr>
            <p:cNvPr id="6" name="Oval 5"/>
            <p:cNvSpPr/>
            <p:nvPr/>
          </p:nvSpPr>
          <p:spPr>
            <a:xfrm>
              <a:off x="7092280" y="2517710"/>
              <a:ext cx="971680" cy="97168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7201684" y="2627114"/>
              <a:ext cx="752872" cy="752872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269530" y="2700407"/>
            <a:ext cx="288032" cy="288032"/>
            <a:chOff x="611560" y="2851238"/>
            <a:chExt cx="288032" cy="288032"/>
          </a:xfrm>
        </p:grpSpPr>
        <p:sp>
          <p:nvSpPr>
            <p:cNvPr id="9" name="Oval 8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5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39302" y="2689254"/>
            <a:ext cx="288032" cy="288032"/>
            <a:chOff x="611560" y="2851238"/>
            <a:chExt cx="288032" cy="288032"/>
          </a:xfrm>
        </p:grpSpPr>
        <p:sp>
          <p:nvSpPr>
            <p:cNvPr id="12" name="Oval 11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4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409074" y="2689254"/>
            <a:ext cx="288032" cy="288032"/>
            <a:chOff x="611560" y="2851238"/>
            <a:chExt cx="288032" cy="288032"/>
          </a:xfrm>
        </p:grpSpPr>
        <p:sp>
          <p:nvSpPr>
            <p:cNvPr id="15" name="Oval 14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3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978845" y="2708703"/>
            <a:ext cx="288032" cy="288032"/>
            <a:chOff x="611560" y="2851238"/>
            <a:chExt cx="288032" cy="288032"/>
          </a:xfrm>
        </p:grpSpPr>
        <p:sp>
          <p:nvSpPr>
            <p:cNvPr id="18" name="Oval 17"/>
            <p:cNvSpPr/>
            <p:nvPr/>
          </p:nvSpPr>
          <p:spPr>
            <a:xfrm>
              <a:off x="611560" y="2851238"/>
              <a:ext cx="288032" cy="288032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83568" y="2923246"/>
              <a:ext cx="144016" cy="144016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" name="Block Arc 14"/>
          <p:cNvSpPr/>
          <p:nvPr/>
        </p:nvSpPr>
        <p:spPr>
          <a:xfrm rot="16200000">
            <a:off x="7363828" y="2618839"/>
            <a:ext cx="428579" cy="428861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11365" y="1793379"/>
            <a:ext cx="102299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144484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74712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4940" y="1839545"/>
            <a:ext cx="81721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12143" y="3467942"/>
            <a:ext cx="1402807" cy="1048024"/>
            <a:chOff x="803640" y="3362835"/>
            <a:chExt cx="2059657" cy="1048024"/>
          </a:xfrm>
        </p:grpSpPr>
        <p:sp>
          <p:nvSpPr>
            <p:cNvPr id="26" name="TextBox 25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81915" y="3467942"/>
            <a:ext cx="1402807" cy="1048024"/>
            <a:chOff x="803640" y="3362835"/>
            <a:chExt cx="2059657" cy="1048024"/>
          </a:xfrm>
        </p:grpSpPr>
        <p:sp>
          <p:nvSpPr>
            <p:cNvPr id="29" name="TextBox 28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851687" y="3467942"/>
            <a:ext cx="1402807" cy="1048024"/>
            <a:chOff x="803640" y="3362835"/>
            <a:chExt cx="2059657" cy="1048024"/>
          </a:xfrm>
        </p:grpSpPr>
        <p:sp>
          <p:nvSpPr>
            <p:cNvPr id="32" name="TextBox 31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1458" y="3467942"/>
            <a:ext cx="1402807" cy="1048024"/>
            <a:chOff x="803640" y="3362835"/>
            <a:chExt cx="2059657" cy="1048024"/>
          </a:xfrm>
        </p:grpSpPr>
        <p:sp>
          <p:nvSpPr>
            <p:cNvPr id="35" name="TextBox 34"/>
            <p:cNvSpPr txBox="1"/>
            <p:nvPr/>
          </p:nvSpPr>
          <p:spPr>
            <a:xfrm>
              <a:off x="803640" y="3579862"/>
              <a:ext cx="2059657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7238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Infographic Style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altLang="ko-KR" dirty="0"/>
              <a:t>Insert the title of your subtitle Here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934866" y="1416659"/>
            <a:ext cx="3262742" cy="3387339"/>
            <a:chOff x="2939645" y="1294535"/>
            <a:chExt cx="3262742" cy="3387339"/>
          </a:xfrm>
        </p:grpSpPr>
        <p:sp>
          <p:nvSpPr>
            <p:cNvPr id="5" name="Rectangle 5"/>
            <p:cNvSpPr/>
            <p:nvPr/>
          </p:nvSpPr>
          <p:spPr>
            <a:xfrm rot="19334430">
              <a:off x="3344732" y="2008240"/>
              <a:ext cx="2309714" cy="2673634"/>
            </a:xfrm>
            <a:custGeom>
              <a:avLst/>
              <a:gdLst/>
              <a:ahLst/>
              <a:cxnLst/>
              <a:rect l="l" t="t" r="r" b="b"/>
              <a:pathLst>
                <a:path w="4039355" h="4675800">
                  <a:moveTo>
                    <a:pt x="4034497" y="0"/>
                  </a:moveTo>
                  <a:lnTo>
                    <a:pt x="4039355" y="1157334"/>
                  </a:lnTo>
                  <a:lnTo>
                    <a:pt x="4036521" y="1158088"/>
                  </a:lnTo>
                  <a:lnTo>
                    <a:pt x="4036521" y="4184468"/>
                  </a:lnTo>
                  <a:lnTo>
                    <a:pt x="2880543" y="4184469"/>
                  </a:lnTo>
                  <a:lnTo>
                    <a:pt x="2880543" y="2372299"/>
                  </a:lnTo>
                  <a:lnTo>
                    <a:pt x="1096372" y="4675800"/>
                  </a:lnTo>
                  <a:lnTo>
                    <a:pt x="242442" y="4014390"/>
                  </a:lnTo>
                  <a:lnTo>
                    <a:pt x="2044770" y="1687448"/>
                  </a:lnTo>
                  <a:lnTo>
                    <a:pt x="296924" y="2151986"/>
                  </a:lnTo>
                  <a:lnTo>
                    <a:pt x="0" y="1034791"/>
                  </a:lnTo>
                  <a:lnTo>
                    <a:pt x="2097708" y="477269"/>
                  </a:lnTo>
                  <a:lnTo>
                    <a:pt x="2101111" y="490677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126835" y="1294535"/>
              <a:ext cx="888362" cy="888362"/>
              <a:chOff x="4212559" y="1523958"/>
              <a:chExt cx="1002207" cy="1002207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4212559" y="1523958"/>
                <a:ext cx="1002207" cy="1002207"/>
              </a:xfrm>
              <a:prstGeom prst="ellipse">
                <a:avLst/>
              </a:prstGeom>
              <a:solidFill>
                <a:schemeClr val="accent3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326404" y="1637803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2939645" y="3147199"/>
              <a:ext cx="888362" cy="888362"/>
              <a:chOff x="3240721" y="3131245"/>
              <a:chExt cx="1002207" cy="1002207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3240721" y="3131245"/>
                <a:ext cx="1002207" cy="1002207"/>
              </a:xfrm>
              <a:prstGeom prst="ellipse">
                <a:avLst/>
              </a:prstGeom>
              <a:solidFill>
                <a:schemeClr val="accent2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3354566" y="3245090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5314025" y="3147199"/>
              <a:ext cx="888362" cy="888362"/>
              <a:chOff x="5209064" y="3231212"/>
              <a:chExt cx="1002207" cy="100220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5209064" y="3231212"/>
                <a:ext cx="1002207" cy="1002207"/>
              </a:xfrm>
              <a:prstGeom prst="ellipse">
                <a:avLst/>
              </a:pr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322909" y="3345057"/>
                <a:ext cx="774516" cy="77451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5462656" y="1289393"/>
            <a:ext cx="2176428" cy="1260465"/>
            <a:chOff x="5671396" y="1611952"/>
            <a:chExt cx="2356988" cy="1260465"/>
          </a:xfrm>
        </p:grpSpPr>
        <p:sp>
          <p:nvSpPr>
            <p:cNvPr id="16" name="TextBox 15"/>
            <p:cNvSpPr txBox="1"/>
            <p:nvPr/>
          </p:nvSpPr>
          <p:spPr>
            <a:xfrm>
              <a:off x="5671396" y="1611952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A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679175" y="2041420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292080" y="1379625"/>
            <a:ext cx="108000" cy="108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" name="Group 18"/>
          <p:cNvGrpSpPr/>
          <p:nvPr/>
        </p:nvGrpSpPr>
        <p:grpSpPr>
          <a:xfrm>
            <a:off x="6614784" y="3089593"/>
            <a:ext cx="2212972" cy="1260465"/>
            <a:chOff x="6212679" y="4615463"/>
            <a:chExt cx="2356988" cy="1260465"/>
          </a:xfrm>
        </p:grpSpPr>
        <p:sp>
          <p:nvSpPr>
            <p:cNvPr id="20" name="TextBox 19"/>
            <p:cNvSpPr txBox="1"/>
            <p:nvPr/>
          </p:nvSpPr>
          <p:spPr>
            <a:xfrm>
              <a:off x="6212679" y="4615463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C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20458" y="5044931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444208" y="3179825"/>
            <a:ext cx="108000" cy="108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02608" y="3089593"/>
            <a:ext cx="2176428" cy="1260465"/>
            <a:chOff x="251520" y="4539897"/>
            <a:chExt cx="2356988" cy="1260465"/>
          </a:xfrm>
        </p:grpSpPr>
        <p:sp>
          <p:nvSpPr>
            <p:cNvPr id="24" name="TextBox 23"/>
            <p:cNvSpPr txBox="1"/>
            <p:nvPr/>
          </p:nvSpPr>
          <p:spPr>
            <a:xfrm>
              <a:off x="251520" y="4539897"/>
              <a:ext cx="235557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Option B</a:t>
              </a:r>
              <a:endPara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9299" y="4969365"/>
              <a:ext cx="2349209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2633379" y="3179825"/>
            <a:ext cx="108000" cy="108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3331524" y="3370310"/>
            <a:ext cx="246895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562002" y="3562792"/>
            <a:ext cx="392407" cy="30142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Rounded Rectangle 7"/>
          <p:cNvSpPr/>
          <p:nvPr/>
        </p:nvSpPr>
        <p:spPr>
          <a:xfrm>
            <a:off x="3201329" y="3519061"/>
            <a:ext cx="364994" cy="314985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0" name="Oval 7"/>
          <p:cNvSpPr/>
          <p:nvPr/>
        </p:nvSpPr>
        <p:spPr>
          <a:xfrm>
            <a:off x="4373376" y="1666583"/>
            <a:ext cx="388512" cy="38851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2915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 txBox="1">
            <a:spLocks/>
          </p:cNvSpPr>
          <p:nvPr/>
        </p:nvSpPr>
        <p:spPr>
          <a:xfrm>
            <a:off x="251520" y="467746"/>
            <a:ext cx="2767808" cy="194446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>
                <a:solidFill>
                  <a:schemeClr val="accent2"/>
                </a:solidFill>
                <a:latin typeface="+mj-lt"/>
                <a:cs typeface="Arial" pitchFamily="34" charset="0"/>
              </a:rPr>
              <a:t>Portfolio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Presentation</a:t>
            </a:r>
          </a:p>
          <a:p>
            <a:pPr marL="0" indent="0">
              <a:buNone/>
            </a:pP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rPr>
              <a:t>Designed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412210"/>
            <a:ext cx="2767808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 Easy to change colors, photos and Text. Get a modern PowerPoint  Presentation that is beautifully designed. </a:t>
            </a: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6372200" y="2643758"/>
            <a:ext cx="2448272" cy="71053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87284" y="3305189"/>
            <a:ext cx="2218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 </a:t>
            </a:r>
          </a:p>
        </p:txBody>
      </p:sp>
      <p:grpSp>
        <p:nvGrpSpPr>
          <p:cNvPr id="7" name="Group 6"/>
          <p:cNvGrpSpPr/>
          <p:nvPr/>
        </p:nvGrpSpPr>
        <p:grpSpPr>
          <a:xfrm rot="16200000">
            <a:off x="7293245" y="1888655"/>
            <a:ext cx="606182" cy="606182"/>
            <a:chOff x="7740552" y="3628849"/>
            <a:chExt cx="1800000" cy="1800000"/>
          </a:xfrm>
          <a:solidFill>
            <a:schemeClr val="bg1"/>
          </a:solidFill>
        </p:grpSpPr>
        <p:sp>
          <p:nvSpPr>
            <p:cNvPr id="8" name="Rectangle 7"/>
            <p:cNvSpPr/>
            <p:nvPr/>
          </p:nvSpPr>
          <p:spPr>
            <a:xfrm>
              <a:off x="7740552" y="3628849"/>
              <a:ext cx="216000" cy="180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" name="Rectangle 8"/>
            <p:cNvSpPr/>
            <p:nvPr/>
          </p:nvSpPr>
          <p:spPr>
            <a:xfrm rot="5400000">
              <a:off x="8542684" y="4618860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8542684" y="3035407"/>
              <a:ext cx="216000" cy="140288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Rectangle 10"/>
            <p:cNvSpPr/>
            <p:nvPr/>
          </p:nvSpPr>
          <p:spPr>
            <a:xfrm rot="5400000">
              <a:off x="8636896" y="3732921"/>
              <a:ext cx="216000" cy="15913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324552" y="3628849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324552" y="4816437"/>
              <a:ext cx="216000" cy="611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4" name="Rectangle 13"/>
            <p:cNvSpPr/>
            <p:nvPr/>
          </p:nvSpPr>
          <p:spPr>
            <a:xfrm rot="5400000">
              <a:off x="8751744" y="3559910"/>
              <a:ext cx="216000" cy="114560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5" name="Rectangle 14"/>
            <p:cNvSpPr/>
            <p:nvPr/>
          </p:nvSpPr>
          <p:spPr>
            <a:xfrm rot="5400000">
              <a:off x="8751748" y="4351635"/>
              <a:ext cx="216000" cy="114560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8" name="그림 개체 틀 17">
            <a:extLst>
              <a:ext uri="{FF2B5EF4-FFF2-40B4-BE49-F238E27FC236}">
                <a16:creationId xmlns:a16="http://schemas.microsoft.com/office/drawing/2014/main" id="{6F0BCA55-2733-498A-81A5-9C84734AC772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2769699009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DD2D9"/>
      </a:accent1>
      <a:accent2>
        <a:srgbClr val="0DD2D9"/>
      </a:accent2>
      <a:accent3>
        <a:srgbClr val="0DD2D9"/>
      </a:accent3>
      <a:accent4>
        <a:srgbClr val="0DD2D9"/>
      </a:accent4>
      <a:accent5>
        <a:srgbClr val="0DD2D9"/>
      </a:accent5>
      <a:accent6>
        <a:srgbClr val="0DD2D9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2599</Words>
  <Application>Microsoft Office PowerPoint</Application>
  <PresentationFormat>화면 슬라이드 쇼(16:9)</PresentationFormat>
  <Paragraphs>389</Paragraphs>
  <Slides>36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36</vt:i4>
      </vt:variant>
    </vt:vector>
  </HeadingPairs>
  <TitlesOfParts>
    <vt:vector size="44" baseType="lpstr">
      <vt:lpstr>Arial Unicode MS</vt:lpstr>
      <vt:lpstr>맑은 고딕</vt:lpstr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73</cp:revision>
  <dcterms:created xsi:type="dcterms:W3CDTF">2016-12-05T23:26:54Z</dcterms:created>
  <dcterms:modified xsi:type="dcterms:W3CDTF">2018-07-17T03:21:05Z</dcterms:modified>
</cp:coreProperties>
</file>