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28">
            <a:extLst>
              <a:ext uri="{FF2B5EF4-FFF2-40B4-BE49-F238E27FC236}">
                <a16:creationId xmlns:a16="http://schemas.microsoft.com/office/drawing/2014/main" id="{8F1E1F00-2F98-46E4-94B1-5F91ABE9D4C9}"/>
              </a:ext>
            </a:extLst>
          </p:cNvPr>
          <p:cNvGrpSpPr/>
          <p:nvPr/>
        </p:nvGrpSpPr>
        <p:grpSpPr>
          <a:xfrm>
            <a:off x="4527077" y="2175145"/>
            <a:ext cx="3137846" cy="3674296"/>
            <a:chOff x="3253816" y="1635647"/>
            <a:chExt cx="2398306" cy="2808311"/>
          </a:xfrm>
        </p:grpSpPr>
        <p:grpSp>
          <p:nvGrpSpPr>
            <p:cNvPr id="6" name="Group 29">
              <a:extLst>
                <a:ext uri="{FF2B5EF4-FFF2-40B4-BE49-F238E27FC236}">
                  <a16:creationId xmlns:a16="http://schemas.microsoft.com/office/drawing/2014/main" id="{0EB66E6E-C619-4E64-833C-0F5432B3637F}"/>
                </a:ext>
              </a:extLst>
            </p:cNvPr>
            <p:cNvGrpSpPr/>
            <p:nvPr/>
          </p:nvGrpSpPr>
          <p:grpSpPr>
            <a:xfrm>
              <a:off x="4427984" y="2571750"/>
              <a:ext cx="1224138" cy="1872208"/>
              <a:chOff x="2339750" y="1635646"/>
              <a:chExt cx="1224138" cy="1872208"/>
            </a:xfrm>
          </p:grpSpPr>
          <p:sp>
            <p:nvSpPr>
              <p:cNvPr id="10" name="Parallelogram 33">
                <a:extLst>
                  <a:ext uri="{FF2B5EF4-FFF2-40B4-BE49-F238E27FC236}">
                    <a16:creationId xmlns:a16="http://schemas.microsoft.com/office/drawing/2014/main" id="{0A28ACD0-6477-4972-A67D-3AFE0854CD85}"/>
                  </a:ext>
                </a:extLst>
              </p:cNvPr>
              <p:cNvSpPr/>
              <p:nvPr/>
            </p:nvSpPr>
            <p:spPr>
              <a:xfrm>
                <a:off x="2339999" y="2571750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Parallelogram 34">
                <a:extLst>
                  <a:ext uri="{FF2B5EF4-FFF2-40B4-BE49-F238E27FC236}">
                    <a16:creationId xmlns:a16="http://schemas.microsoft.com/office/drawing/2014/main" id="{5157A189-A095-43E6-ACF2-A67CF1AD4597}"/>
                  </a:ext>
                </a:extLst>
              </p:cNvPr>
              <p:cNvSpPr/>
              <p:nvPr/>
            </p:nvSpPr>
            <p:spPr>
              <a:xfrm rot="10800000" flipV="1">
                <a:off x="2339750" y="1635646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7" name="Group 30">
              <a:extLst>
                <a:ext uri="{FF2B5EF4-FFF2-40B4-BE49-F238E27FC236}">
                  <a16:creationId xmlns:a16="http://schemas.microsoft.com/office/drawing/2014/main" id="{99D6639B-D1E3-40B7-B525-FB85762C9009}"/>
                </a:ext>
              </a:extLst>
            </p:cNvPr>
            <p:cNvGrpSpPr/>
            <p:nvPr/>
          </p:nvGrpSpPr>
          <p:grpSpPr>
            <a:xfrm rot="10800000">
              <a:off x="3253816" y="1635647"/>
              <a:ext cx="1224139" cy="1863741"/>
              <a:chOff x="2505806" y="1644113"/>
              <a:chExt cx="1224139" cy="1863741"/>
            </a:xfrm>
          </p:grpSpPr>
          <p:sp>
            <p:nvSpPr>
              <p:cNvPr id="8" name="Parallelogram 31">
                <a:extLst>
                  <a:ext uri="{FF2B5EF4-FFF2-40B4-BE49-F238E27FC236}">
                    <a16:creationId xmlns:a16="http://schemas.microsoft.com/office/drawing/2014/main" id="{914BE01E-7526-432B-9FBB-B4BE760E7AE0}"/>
                  </a:ext>
                </a:extLst>
              </p:cNvPr>
              <p:cNvSpPr/>
              <p:nvPr/>
            </p:nvSpPr>
            <p:spPr>
              <a:xfrm>
                <a:off x="2506056" y="2571750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Parallelogram 32">
                <a:extLst>
                  <a:ext uri="{FF2B5EF4-FFF2-40B4-BE49-F238E27FC236}">
                    <a16:creationId xmlns:a16="http://schemas.microsoft.com/office/drawing/2014/main" id="{8AE4624A-774B-4EBE-BCDC-FE26FC5E1FD0}"/>
                  </a:ext>
                </a:extLst>
              </p:cNvPr>
              <p:cNvSpPr/>
              <p:nvPr/>
            </p:nvSpPr>
            <p:spPr>
              <a:xfrm rot="10800000" flipV="1">
                <a:off x="2505806" y="1644113"/>
                <a:ext cx="1223889" cy="936104"/>
              </a:xfrm>
              <a:prstGeom prst="parallelogram">
                <a:avLst>
                  <a:gd name="adj" fmla="val 4424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2" name="Group 4">
            <a:extLst>
              <a:ext uri="{FF2B5EF4-FFF2-40B4-BE49-F238E27FC236}">
                <a16:creationId xmlns:a16="http://schemas.microsoft.com/office/drawing/2014/main" id="{255D435A-6F83-4E25-9AC8-023A1F15D720}"/>
              </a:ext>
            </a:extLst>
          </p:cNvPr>
          <p:cNvGrpSpPr/>
          <p:nvPr/>
        </p:nvGrpSpPr>
        <p:grpSpPr>
          <a:xfrm>
            <a:off x="7889651" y="4345566"/>
            <a:ext cx="3454342" cy="868694"/>
            <a:chOff x="5940152" y="3724275"/>
            <a:chExt cx="3024336" cy="86869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708A1DE-6C86-4DA6-A955-5C79905EE706}"/>
                </a:ext>
              </a:extLst>
            </p:cNvPr>
            <p:cNvSpPr txBox="1"/>
            <p:nvPr/>
          </p:nvSpPr>
          <p:spPr>
            <a:xfrm>
              <a:off x="5940152" y="372427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EE0007-1544-49E1-BE2E-EB1CE1FA5B4E}"/>
                </a:ext>
              </a:extLst>
            </p:cNvPr>
            <p:cNvSpPr txBox="1"/>
            <p:nvPr/>
          </p:nvSpPr>
          <p:spPr>
            <a:xfrm>
              <a:off x="5940152" y="394663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5">
            <a:extLst>
              <a:ext uri="{FF2B5EF4-FFF2-40B4-BE49-F238E27FC236}">
                <a16:creationId xmlns:a16="http://schemas.microsoft.com/office/drawing/2014/main" id="{D982F20A-8EA4-4F54-B3C1-B391AC1750D3}"/>
              </a:ext>
            </a:extLst>
          </p:cNvPr>
          <p:cNvGrpSpPr/>
          <p:nvPr/>
        </p:nvGrpSpPr>
        <p:grpSpPr>
          <a:xfrm>
            <a:off x="7889651" y="5329716"/>
            <a:ext cx="3454342" cy="868694"/>
            <a:chOff x="5940152" y="4708425"/>
            <a:chExt cx="3024336" cy="86869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16B04AA-358B-4F42-A3E8-FB802B9D8525}"/>
                </a:ext>
              </a:extLst>
            </p:cNvPr>
            <p:cNvSpPr txBox="1"/>
            <p:nvPr/>
          </p:nvSpPr>
          <p:spPr>
            <a:xfrm>
              <a:off x="5940152" y="470842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1514DAA-02B1-4E75-AF1F-4C0EB6B3D581}"/>
                </a:ext>
              </a:extLst>
            </p:cNvPr>
            <p:cNvSpPr txBox="1"/>
            <p:nvPr/>
          </p:nvSpPr>
          <p:spPr>
            <a:xfrm>
              <a:off x="5940152" y="493078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369980C-65F8-43FC-A5C8-6F34A3F7BE16}"/>
              </a:ext>
            </a:extLst>
          </p:cNvPr>
          <p:cNvSpPr txBox="1"/>
          <p:nvPr/>
        </p:nvSpPr>
        <p:spPr>
          <a:xfrm>
            <a:off x="7864251" y="3700488"/>
            <a:ext cx="28337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Contents A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9" name="Group 2">
            <a:extLst>
              <a:ext uri="{FF2B5EF4-FFF2-40B4-BE49-F238E27FC236}">
                <a16:creationId xmlns:a16="http://schemas.microsoft.com/office/drawing/2014/main" id="{B594B9CF-5D19-496D-A511-E11BD0914879}"/>
              </a:ext>
            </a:extLst>
          </p:cNvPr>
          <p:cNvGrpSpPr/>
          <p:nvPr/>
        </p:nvGrpSpPr>
        <p:grpSpPr>
          <a:xfrm>
            <a:off x="742391" y="1795610"/>
            <a:ext cx="3522814" cy="868694"/>
            <a:chOff x="60897" y="2097773"/>
            <a:chExt cx="3024336" cy="86869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B9B621E-2EFE-485E-A8E6-6F572D33DA4B}"/>
                </a:ext>
              </a:extLst>
            </p:cNvPr>
            <p:cNvSpPr txBox="1"/>
            <p:nvPr/>
          </p:nvSpPr>
          <p:spPr>
            <a:xfrm>
              <a:off x="60897" y="209777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44A1947-32C2-472E-B100-E8A047B09304}"/>
                </a:ext>
              </a:extLst>
            </p:cNvPr>
            <p:cNvSpPr txBox="1"/>
            <p:nvPr/>
          </p:nvSpPr>
          <p:spPr>
            <a:xfrm>
              <a:off x="60897" y="232013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3">
            <a:extLst>
              <a:ext uri="{FF2B5EF4-FFF2-40B4-BE49-F238E27FC236}">
                <a16:creationId xmlns:a16="http://schemas.microsoft.com/office/drawing/2014/main" id="{0BCFF3DA-A108-4FEB-BD97-2320F0DB7774}"/>
              </a:ext>
            </a:extLst>
          </p:cNvPr>
          <p:cNvGrpSpPr/>
          <p:nvPr/>
        </p:nvGrpSpPr>
        <p:grpSpPr>
          <a:xfrm>
            <a:off x="742391" y="2779760"/>
            <a:ext cx="3522814" cy="868694"/>
            <a:chOff x="60897" y="3081923"/>
            <a:chExt cx="3024336" cy="86869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077C9AE-1409-4B4A-AF4F-02D48B169513}"/>
                </a:ext>
              </a:extLst>
            </p:cNvPr>
            <p:cNvSpPr txBox="1"/>
            <p:nvPr/>
          </p:nvSpPr>
          <p:spPr>
            <a:xfrm>
              <a:off x="60897" y="308192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B9ACF4E-82C6-439E-AEE3-202CAFEB1227}"/>
                </a:ext>
              </a:extLst>
            </p:cNvPr>
            <p:cNvSpPr txBox="1"/>
            <p:nvPr/>
          </p:nvSpPr>
          <p:spPr>
            <a:xfrm>
              <a:off x="60897" y="330428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B720F0AD-DCDE-4A7F-A942-9FA34DE87791}"/>
              </a:ext>
            </a:extLst>
          </p:cNvPr>
          <p:cNvSpPr txBox="1"/>
          <p:nvPr/>
        </p:nvSpPr>
        <p:spPr>
          <a:xfrm>
            <a:off x="1505658" y="3700488"/>
            <a:ext cx="273414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Contents B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6" name="Parallelogram 15">
            <a:extLst>
              <a:ext uri="{FF2B5EF4-FFF2-40B4-BE49-F238E27FC236}">
                <a16:creationId xmlns:a16="http://schemas.microsoft.com/office/drawing/2014/main" id="{0C49BCDF-50E9-4C61-A209-E9643BE2352A}"/>
              </a:ext>
            </a:extLst>
          </p:cNvPr>
          <p:cNvSpPr/>
          <p:nvPr/>
        </p:nvSpPr>
        <p:spPr>
          <a:xfrm flipH="1">
            <a:off x="6685117" y="3851429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Rounded Rectangle 10">
            <a:extLst>
              <a:ext uri="{FF2B5EF4-FFF2-40B4-BE49-F238E27FC236}">
                <a16:creationId xmlns:a16="http://schemas.microsoft.com/office/drawing/2014/main" id="{0A7B7CD7-D6AA-4378-A046-F0BABBF6FFAF}"/>
              </a:ext>
            </a:extLst>
          </p:cNvPr>
          <p:cNvSpPr/>
          <p:nvPr/>
        </p:nvSpPr>
        <p:spPr>
          <a:xfrm>
            <a:off x="5189888" y="3851429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" name="Rounded Rectangle 6">
            <a:extLst>
              <a:ext uri="{FF2B5EF4-FFF2-40B4-BE49-F238E27FC236}">
                <a16:creationId xmlns:a16="http://schemas.microsoft.com/office/drawing/2014/main" id="{077194DD-0040-4980-8620-09710FFA1801}"/>
              </a:ext>
            </a:extLst>
          </p:cNvPr>
          <p:cNvSpPr/>
          <p:nvPr/>
        </p:nvSpPr>
        <p:spPr>
          <a:xfrm>
            <a:off x="5108634" y="2664304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35396618-0ECA-410A-B78A-681B4FA6D77F}"/>
              </a:ext>
            </a:extLst>
          </p:cNvPr>
          <p:cNvSpPr/>
          <p:nvPr/>
        </p:nvSpPr>
        <p:spPr>
          <a:xfrm rot="2700000">
            <a:off x="6730993" y="499868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108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2018-03-21T01:19:55Z</dcterms:modified>
</cp:coreProperties>
</file>