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8125EC11-4861-4889-AF36-9FCEF439693C}"/>
              </a:ext>
            </a:extLst>
          </p:cNvPr>
          <p:cNvGrpSpPr/>
          <p:nvPr/>
        </p:nvGrpSpPr>
        <p:grpSpPr>
          <a:xfrm>
            <a:off x="6537836" y="1839822"/>
            <a:ext cx="4727985" cy="716720"/>
            <a:chOff x="2869689" y="2021817"/>
            <a:chExt cx="3672407" cy="71672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2D200E-C177-494D-BC53-272F205987B1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2A15198-09CA-4DE7-B336-515D403CE2F7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E30F0E45-13DC-4438-9B67-54EE902C51BA}"/>
              </a:ext>
            </a:extLst>
          </p:cNvPr>
          <p:cNvGrpSpPr/>
          <p:nvPr/>
        </p:nvGrpSpPr>
        <p:grpSpPr>
          <a:xfrm>
            <a:off x="905609" y="2559582"/>
            <a:ext cx="4696482" cy="716720"/>
            <a:chOff x="2869689" y="2021817"/>
            <a:chExt cx="3672407" cy="71672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029721-53B1-422D-B2BD-36D8B4334645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3F3358-BF8F-401A-8959-24E38ED264C7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0D26262F-7505-49AB-9F37-11EA07D21D7A}"/>
              </a:ext>
            </a:extLst>
          </p:cNvPr>
          <p:cNvGrpSpPr/>
          <p:nvPr/>
        </p:nvGrpSpPr>
        <p:grpSpPr>
          <a:xfrm>
            <a:off x="905609" y="3999102"/>
            <a:ext cx="4696482" cy="716720"/>
            <a:chOff x="2869689" y="2021817"/>
            <a:chExt cx="3672407" cy="71672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9CFFBAE-5C2F-4E71-B531-4A795D2988D1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3259FA8-9564-47BF-9CE2-739D79656387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E3C6FE6C-73F8-405C-A44F-147187D48DF9}"/>
              </a:ext>
            </a:extLst>
          </p:cNvPr>
          <p:cNvGrpSpPr/>
          <p:nvPr/>
        </p:nvGrpSpPr>
        <p:grpSpPr>
          <a:xfrm>
            <a:off x="905609" y="5438621"/>
            <a:ext cx="4696482" cy="716720"/>
            <a:chOff x="2869689" y="2021817"/>
            <a:chExt cx="3672407" cy="7167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65716C3-8C1A-4A95-9B85-E95A0E2BA1CC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84088A3-0B5A-44E3-9BCD-78A36A801573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3B2EAB68-B39E-4525-AEDC-1FF3AB594F54}"/>
              </a:ext>
            </a:extLst>
          </p:cNvPr>
          <p:cNvGrpSpPr/>
          <p:nvPr/>
        </p:nvGrpSpPr>
        <p:grpSpPr>
          <a:xfrm>
            <a:off x="6534961" y="3279342"/>
            <a:ext cx="4727985" cy="716720"/>
            <a:chOff x="2869689" y="2021817"/>
            <a:chExt cx="3672407" cy="71672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F063911-F913-40E7-BFB7-282241A606B8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1AB4949-BEBD-4EBF-B5C6-5643A3689A7E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" name="Group 20">
            <a:extLst>
              <a:ext uri="{FF2B5EF4-FFF2-40B4-BE49-F238E27FC236}">
                <a16:creationId xmlns:a16="http://schemas.microsoft.com/office/drawing/2014/main" id="{1F6BD7F4-490E-4744-97ED-7F8FAAC20C97}"/>
              </a:ext>
            </a:extLst>
          </p:cNvPr>
          <p:cNvGrpSpPr/>
          <p:nvPr/>
        </p:nvGrpSpPr>
        <p:grpSpPr>
          <a:xfrm>
            <a:off x="6534961" y="4718862"/>
            <a:ext cx="4727985" cy="716720"/>
            <a:chOff x="2869689" y="2021817"/>
            <a:chExt cx="3672407" cy="716720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A430A1F-1FF6-4BD5-A842-3473391146C5}"/>
                </a:ext>
              </a:extLst>
            </p:cNvPr>
            <p:cNvSpPr txBox="1"/>
            <p:nvPr/>
          </p:nvSpPr>
          <p:spPr>
            <a:xfrm>
              <a:off x="2869689" y="2021817"/>
              <a:ext cx="36724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23F8634-C4E2-445B-A3A2-5D7A98BB9ED7}"/>
                </a:ext>
              </a:extLst>
            </p:cNvPr>
            <p:cNvSpPr txBox="1"/>
            <p:nvPr/>
          </p:nvSpPr>
          <p:spPr>
            <a:xfrm>
              <a:off x="2869689" y="2276872"/>
              <a:ext cx="3672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3">
            <a:extLst>
              <a:ext uri="{FF2B5EF4-FFF2-40B4-BE49-F238E27FC236}">
                <a16:creationId xmlns:a16="http://schemas.microsoft.com/office/drawing/2014/main" id="{2136A64E-1598-434F-A82B-3666FF4694C4}"/>
              </a:ext>
            </a:extLst>
          </p:cNvPr>
          <p:cNvGrpSpPr/>
          <p:nvPr/>
        </p:nvGrpSpPr>
        <p:grpSpPr>
          <a:xfrm>
            <a:off x="5741377" y="1860710"/>
            <a:ext cx="651891" cy="651890"/>
            <a:chOff x="5580109" y="1852963"/>
            <a:chExt cx="1152128" cy="1152128"/>
          </a:xfrm>
        </p:grpSpPr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E8071EC0-5021-4A48-83AD-95D880AFB9F0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 Placeholder 12">
              <a:extLst>
                <a:ext uri="{FF2B5EF4-FFF2-40B4-BE49-F238E27FC236}">
                  <a16:creationId xmlns:a16="http://schemas.microsoft.com/office/drawing/2014/main" id="{4F1D59F6-8ED5-4804-85D9-34430DD6393B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</a:p>
          </p:txBody>
        </p:sp>
      </p:grpSp>
      <p:grpSp>
        <p:nvGrpSpPr>
          <p:cNvPr id="26" name="Group 26">
            <a:extLst>
              <a:ext uri="{FF2B5EF4-FFF2-40B4-BE49-F238E27FC236}">
                <a16:creationId xmlns:a16="http://schemas.microsoft.com/office/drawing/2014/main" id="{EF018731-E443-40D3-A440-48806982B665}"/>
              </a:ext>
            </a:extLst>
          </p:cNvPr>
          <p:cNvGrpSpPr/>
          <p:nvPr/>
        </p:nvGrpSpPr>
        <p:grpSpPr>
          <a:xfrm>
            <a:off x="5741377" y="2610357"/>
            <a:ext cx="651891" cy="651890"/>
            <a:chOff x="5580109" y="1852963"/>
            <a:chExt cx="1152128" cy="1152128"/>
          </a:xfrm>
          <a:solidFill>
            <a:schemeClr val="bg1">
              <a:lumMod val="75000"/>
            </a:schemeClr>
          </a:solidFill>
        </p:grpSpPr>
        <p:sp>
          <p:nvSpPr>
            <p:cNvPr id="27" name="Rectangle 10">
              <a:extLst>
                <a:ext uri="{FF2B5EF4-FFF2-40B4-BE49-F238E27FC236}">
                  <a16:creationId xmlns:a16="http://schemas.microsoft.com/office/drawing/2014/main" id="{61BC5F18-FC4E-40E0-9AB1-09A2B711C089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8" name="Text Placeholder 12">
              <a:extLst>
                <a:ext uri="{FF2B5EF4-FFF2-40B4-BE49-F238E27FC236}">
                  <a16:creationId xmlns:a16="http://schemas.microsoft.com/office/drawing/2014/main" id="{3F18DC7B-9705-4C41-8DF8-157ADCDA41DC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  <a:noFill/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</a:p>
          </p:txBody>
        </p:sp>
      </p:grpSp>
      <p:grpSp>
        <p:nvGrpSpPr>
          <p:cNvPr id="29" name="Group 29">
            <a:extLst>
              <a:ext uri="{FF2B5EF4-FFF2-40B4-BE49-F238E27FC236}">
                <a16:creationId xmlns:a16="http://schemas.microsoft.com/office/drawing/2014/main" id="{3CA9AE4B-DBA1-496C-B0A8-D801DADEF030}"/>
              </a:ext>
            </a:extLst>
          </p:cNvPr>
          <p:cNvGrpSpPr/>
          <p:nvPr/>
        </p:nvGrpSpPr>
        <p:grpSpPr>
          <a:xfrm>
            <a:off x="5741377" y="3324839"/>
            <a:ext cx="651891" cy="651890"/>
            <a:chOff x="5580109" y="1852963"/>
            <a:chExt cx="1152128" cy="1152128"/>
          </a:xfrm>
        </p:grpSpPr>
        <p:sp>
          <p:nvSpPr>
            <p:cNvPr id="30" name="Rectangle 10">
              <a:extLst>
                <a:ext uri="{FF2B5EF4-FFF2-40B4-BE49-F238E27FC236}">
                  <a16:creationId xmlns:a16="http://schemas.microsoft.com/office/drawing/2014/main" id="{FB5C497C-C3D5-4EA6-AD20-39EE50190730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1" name="Text Placeholder 12">
              <a:extLst>
                <a:ext uri="{FF2B5EF4-FFF2-40B4-BE49-F238E27FC236}">
                  <a16:creationId xmlns:a16="http://schemas.microsoft.com/office/drawing/2014/main" id="{34A825B3-F4B4-447E-8D7A-A7B51F9EC478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</a:p>
          </p:txBody>
        </p:sp>
      </p:grpSp>
      <p:grpSp>
        <p:nvGrpSpPr>
          <p:cNvPr id="32" name="Group 32">
            <a:extLst>
              <a:ext uri="{FF2B5EF4-FFF2-40B4-BE49-F238E27FC236}">
                <a16:creationId xmlns:a16="http://schemas.microsoft.com/office/drawing/2014/main" id="{3A2B698E-1363-4D05-B126-16410E307B0B}"/>
              </a:ext>
            </a:extLst>
          </p:cNvPr>
          <p:cNvGrpSpPr/>
          <p:nvPr/>
        </p:nvGrpSpPr>
        <p:grpSpPr>
          <a:xfrm>
            <a:off x="5741377" y="4039321"/>
            <a:ext cx="651891" cy="651890"/>
            <a:chOff x="5580109" y="1852963"/>
            <a:chExt cx="1152128" cy="1152128"/>
          </a:xfrm>
          <a:solidFill>
            <a:schemeClr val="bg1">
              <a:lumMod val="75000"/>
            </a:schemeClr>
          </a:solidFill>
        </p:grpSpPr>
        <p:sp>
          <p:nvSpPr>
            <p:cNvPr id="33" name="Rectangle 10">
              <a:extLst>
                <a:ext uri="{FF2B5EF4-FFF2-40B4-BE49-F238E27FC236}">
                  <a16:creationId xmlns:a16="http://schemas.microsoft.com/office/drawing/2014/main" id="{CF66D616-521C-4957-8A75-91242E2B3D45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Text Placeholder 12">
              <a:extLst>
                <a:ext uri="{FF2B5EF4-FFF2-40B4-BE49-F238E27FC236}">
                  <a16:creationId xmlns:a16="http://schemas.microsoft.com/office/drawing/2014/main" id="{9F6F122A-4D69-44ED-9D4A-F9756C46A27D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  <a:noFill/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</a:p>
          </p:txBody>
        </p:sp>
      </p:grpSp>
      <p:grpSp>
        <p:nvGrpSpPr>
          <p:cNvPr id="35" name="Group 35">
            <a:extLst>
              <a:ext uri="{FF2B5EF4-FFF2-40B4-BE49-F238E27FC236}">
                <a16:creationId xmlns:a16="http://schemas.microsoft.com/office/drawing/2014/main" id="{3431FE6E-9C50-459D-B88E-5A03133FBA85}"/>
              </a:ext>
            </a:extLst>
          </p:cNvPr>
          <p:cNvGrpSpPr/>
          <p:nvPr/>
        </p:nvGrpSpPr>
        <p:grpSpPr>
          <a:xfrm>
            <a:off x="5741377" y="4753803"/>
            <a:ext cx="651891" cy="651890"/>
            <a:chOff x="5580109" y="1852963"/>
            <a:chExt cx="1152128" cy="1152128"/>
          </a:xfrm>
        </p:grpSpPr>
        <p:sp>
          <p:nvSpPr>
            <p:cNvPr id="36" name="Rectangle 10">
              <a:extLst>
                <a:ext uri="{FF2B5EF4-FFF2-40B4-BE49-F238E27FC236}">
                  <a16:creationId xmlns:a16="http://schemas.microsoft.com/office/drawing/2014/main" id="{8041DD14-B4C4-4497-9DFB-24C77350D687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7" name="Text Placeholder 12">
              <a:extLst>
                <a:ext uri="{FF2B5EF4-FFF2-40B4-BE49-F238E27FC236}">
                  <a16:creationId xmlns:a16="http://schemas.microsoft.com/office/drawing/2014/main" id="{45371173-F45E-4813-BFAB-DCED1C976BB4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05</a:t>
              </a:r>
            </a:p>
          </p:txBody>
        </p:sp>
      </p:grpSp>
      <p:grpSp>
        <p:nvGrpSpPr>
          <p:cNvPr id="38" name="Group 38">
            <a:extLst>
              <a:ext uri="{FF2B5EF4-FFF2-40B4-BE49-F238E27FC236}">
                <a16:creationId xmlns:a16="http://schemas.microsoft.com/office/drawing/2014/main" id="{042FC699-B08C-4B8B-A34A-922C622C7021}"/>
              </a:ext>
            </a:extLst>
          </p:cNvPr>
          <p:cNvGrpSpPr/>
          <p:nvPr/>
        </p:nvGrpSpPr>
        <p:grpSpPr>
          <a:xfrm>
            <a:off x="5741377" y="5468283"/>
            <a:ext cx="651891" cy="651890"/>
            <a:chOff x="5580109" y="1852963"/>
            <a:chExt cx="1152128" cy="1152128"/>
          </a:xfrm>
          <a:solidFill>
            <a:schemeClr val="bg1">
              <a:lumMod val="75000"/>
            </a:schemeClr>
          </a:solidFill>
        </p:grpSpPr>
        <p:sp>
          <p:nvSpPr>
            <p:cNvPr id="39" name="Rectangle 10">
              <a:extLst>
                <a:ext uri="{FF2B5EF4-FFF2-40B4-BE49-F238E27FC236}">
                  <a16:creationId xmlns:a16="http://schemas.microsoft.com/office/drawing/2014/main" id="{E93F31D8-0885-46AD-BE7C-514B69C2C1AE}"/>
                </a:ext>
              </a:extLst>
            </p:cNvPr>
            <p:cNvSpPr/>
            <p:nvPr/>
          </p:nvSpPr>
          <p:spPr>
            <a:xfrm>
              <a:off x="5580109" y="1852963"/>
              <a:ext cx="1152128" cy="1152128"/>
            </a:xfrm>
            <a:custGeom>
              <a:avLst/>
              <a:gdLst/>
              <a:ahLst/>
              <a:cxnLst/>
              <a:rect l="l" t="t" r="r" b="b"/>
              <a:pathLst>
                <a:path w="1152128" h="1152128">
                  <a:moveTo>
                    <a:pt x="99671" y="0"/>
                  </a:moveTo>
                  <a:lnTo>
                    <a:pt x="1152128" y="0"/>
                  </a:lnTo>
                  <a:lnTo>
                    <a:pt x="1152128" y="1152128"/>
                  </a:lnTo>
                  <a:lnTo>
                    <a:pt x="0" y="1152128"/>
                  </a:lnTo>
                  <a:lnTo>
                    <a:pt x="0" y="103999"/>
                  </a:lnTo>
                  <a:lnTo>
                    <a:pt x="125263" y="229261"/>
                  </a:lnTo>
                  <a:lnTo>
                    <a:pt x="74346" y="280179"/>
                  </a:lnTo>
                  <a:lnTo>
                    <a:pt x="278015" y="280179"/>
                  </a:lnTo>
                  <a:lnTo>
                    <a:pt x="278015" y="76509"/>
                  </a:lnTo>
                  <a:lnTo>
                    <a:pt x="227098" y="127427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0" name="Text Placeholder 12">
              <a:extLst>
                <a:ext uri="{FF2B5EF4-FFF2-40B4-BE49-F238E27FC236}">
                  <a16:creationId xmlns:a16="http://schemas.microsoft.com/office/drawing/2014/main" id="{DB86533A-3699-4CB3-865E-6FB23D207201}"/>
                </a:ext>
              </a:extLst>
            </p:cNvPr>
            <p:cNvSpPr txBox="1">
              <a:spLocks/>
            </p:cNvSpPr>
            <p:nvPr/>
          </p:nvSpPr>
          <p:spPr>
            <a:xfrm>
              <a:off x="5907079" y="2429027"/>
              <a:ext cx="784025" cy="523705"/>
            </a:xfrm>
            <a:prstGeom prst="rect">
              <a:avLst/>
            </a:prstGeom>
            <a:noFill/>
          </p:spPr>
          <p:txBody>
            <a:bodyPr lIns="0" tIns="0" rIns="0" bIns="0" anchor="ctr"/>
            <a:lstStyle>
              <a:lvl1pPr marL="0" indent="0" algn="l" defTabSz="914400" rtl="0" eaLnBrk="1" latinLnBrk="0" hangingPunct="1">
                <a:spcBef>
                  <a:spcPct val="20000"/>
                </a:spcBef>
                <a:buFontTx/>
                <a:buNone/>
                <a:defRPr sz="3200" b="1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sz="2400" dirty="0">
                  <a:solidFill>
                    <a:schemeClr val="bg1"/>
                  </a:solidFill>
                  <a:cs typeface="Arial" pitchFamily="34" charset="0"/>
                </a:rPr>
                <a:t>06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182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2018-03-21T01:14:57Z</dcterms:modified>
</cp:coreProperties>
</file>