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14" name="Regular Pentagon 1">
            <a:extLst>
              <a:ext uri="{FF2B5EF4-FFF2-40B4-BE49-F238E27FC236}">
                <a16:creationId xmlns:a16="http://schemas.microsoft.com/office/drawing/2014/main" id="{A2E3EB63-F594-47FB-8BDF-62A81BA75B48}"/>
              </a:ext>
            </a:extLst>
          </p:cNvPr>
          <p:cNvSpPr/>
          <p:nvPr/>
        </p:nvSpPr>
        <p:spPr>
          <a:xfrm>
            <a:off x="1174708" y="1837833"/>
            <a:ext cx="1025946" cy="977092"/>
          </a:xfrm>
          <a:prstGeom prst="pentagon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ctr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15" name="Trapezoid 18">
            <a:extLst>
              <a:ext uri="{FF2B5EF4-FFF2-40B4-BE49-F238E27FC236}">
                <a16:creationId xmlns:a16="http://schemas.microsoft.com/office/drawing/2014/main" id="{B46379ED-2A6D-438A-8801-16C42B8D7EFF}"/>
              </a:ext>
            </a:extLst>
          </p:cNvPr>
          <p:cNvSpPr/>
          <p:nvPr/>
        </p:nvSpPr>
        <p:spPr>
          <a:xfrm>
            <a:off x="999742" y="2894119"/>
            <a:ext cx="1369063" cy="3213327"/>
          </a:xfrm>
          <a:custGeom>
            <a:avLst/>
            <a:gdLst/>
            <a:ahLst/>
            <a:cxnLst/>
            <a:rect l="l" t="t" r="r" b="b"/>
            <a:pathLst>
              <a:path w="1440162" h="3669889">
                <a:moveTo>
                  <a:pt x="372379" y="0"/>
                </a:moveTo>
                <a:lnTo>
                  <a:pt x="1067783" y="0"/>
                </a:lnTo>
                <a:lnTo>
                  <a:pt x="1438797" y="609889"/>
                </a:lnTo>
                <a:lnTo>
                  <a:pt x="1440162" y="609889"/>
                </a:lnTo>
                <a:lnTo>
                  <a:pt x="1440162" y="3176058"/>
                </a:lnTo>
                <a:lnTo>
                  <a:pt x="720081" y="3669889"/>
                </a:lnTo>
                <a:lnTo>
                  <a:pt x="0" y="3176058"/>
                </a:lnTo>
                <a:lnTo>
                  <a:pt x="0" y="609889"/>
                </a:lnTo>
                <a:lnTo>
                  <a:pt x="1366" y="6098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ctr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16" name="Regular Pentagon 3">
            <a:extLst>
              <a:ext uri="{FF2B5EF4-FFF2-40B4-BE49-F238E27FC236}">
                <a16:creationId xmlns:a16="http://schemas.microsoft.com/office/drawing/2014/main" id="{DFB02601-9279-41EF-B4D5-6F97D7D40344}"/>
              </a:ext>
            </a:extLst>
          </p:cNvPr>
          <p:cNvSpPr/>
          <p:nvPr/>
        </p:nvSpPr>
        <p:spPr>
          <a:xfrm>
            <a:off x="1284988" y="1942863"/>
            <a:ext cx="805387" cy="767035"/>
          </a:xfrm>
          <a:prstGeom prst="pentagon">
            <a:avLst/>
          </a:prstGeom>
          <a:solidFill>
            <a:schemeClr val="bg1"/>
          </a:solidFill>
          <a:ln w="63500">
            <a:noFill/>
          </a:ln>
          <a:effectLst>
            <a:outerShdw blurRad="50800" dist="38100" dir="5400000" algn="ctr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6CAA2E07-0C29-4013-9A6B-6153F54F6608}"/>
              </a:ext>
            </a:extLst>
          </p:cNvPr>
          <p:cNvSpPr txBox="1"/>
          <p:nvPr/>
        </p:nvSpPr>
        <p:spPr>
          <a:xfrm>
            <a:off x="1409840" y="2173363"/>
            <a:ext cx="555684" cy="427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4"/>
                </a:solidFill>
                <a:cs typeface="Arial" pitchFamily="34" charset="0"/>
              </a:rPr>
              <a:t>01</a:t>
            </a:r>
            <a:endParaRPr lang="ko-KR" altLang="en-US" sz="20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318" name="Group 21">
            <a:extLst>
              <a:ext uri="{FF2B5EF4-FFF2-40B4-BE49-F238E27FC236}">
                <a16:creationId xmlns:a16="http://schemas.microsoft.com/office/drawing/2014/main" id="{53946DEC-A3FC-4E5F-9276-8BD857C3DB56}"/>
              </a:ext>
            </a:extLst>
          </p:cNvPr>
          <p:cNvGrpSpPr/>
          <p:nvPr/>
        </p:nvGrpSpPr>
        <p:grpSpPr>
          <a:xfrm>
            <a:off x="1037456" y="3715299"/>
            <a:ext cx="1293634" cy="2024847"/>
            <a:chOff x="3017859" y="4307149"/>
            <a:chExt cx="1762244" cy="1894929"/>
          </a:xfrm>
        </p:grpSpPr>
        <p:sp>
          <p:nvSpPr>
            <p:cNvPr id="319" name="TextBox 318">
              <a:extLst>
                <a:ext uri="{FF2B5EF4-FFF2-40B4-BE49-F238E27FC236}">
                  <a16:creationId xmlns:a16="http://schemas.microsoft.com/office/drawing/2014/main" id="{DA9CDBB7-6F82-4383-82A7-13C140C11FA2}"/>
                </a:ext>
              </a:extLst>
            </p:cNvPr>
            <p:cNvSpPr txBox="1"/>
            <p:nvPr/>
          </p:nvSpPr>
          <p:spPr>
            <a:xfrm>
              <a:off x="3021856" y="4560313"/>
              <a:ext cx="1736914" cy="164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   </a:t>
              </a:r>
            </a:p>
          </p:txBody>
        </p:sp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110B4D1E-28CE-46DF-9E10-03AC70D98081}"/>
                </a:ext>
              </a:extLst>
            </p:cNvPr>
            <p:cNvSpPr txBox="1"/>
            <p:nvPr/>
          </p:nvSpPr>
          <p:spPr>
            <a:xfrm>
              <a:off x="3017859" y="4307149"/>
              <a:ext cx="17622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21" name="Regular Pentagon 5">
            <a:extLst>
              <a:ext uri="{FF2B5EF4-FFF2-40B4-BE49-F238E27FC236}">
                <a16:creationId xmlns:a16="http://schemas.microsoft.com/office/drawing/2014/main" id="{8353991F-ED4C-4DD7-9A15-88CCD0D5D442}"/>
              </a:ext>
            </a:extLst>
          </p:cNvPr>
          <p:cNvSpPr/>
          <p:nvPr/>
        </p:nvSpPr>
        <p:spPr>
          <a:xfrm>
            <a:off x="3386250" y="1837833"/>
            <a:ext cx="1025946" cy="977092"/>
          </a:xfrm>
          <a:prstGeom prst="pentagon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ctr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22" name="Trapezoid 18">
            <a:extLst>
              <a:ext uri="{FF2B5EF4-FFF2-40B4-BE49-F238E27FC236}">
                <a16:creationId xmlns:a16="http://schemas.microsoft.com/office/drawing/2014/main" id="{38028DA4-5027-4BA7-91F7-42A3FFFC0FE7}"/>
              </a:ext>
            </a:extLst>
          </p:cNvPr>
          <p:cNvSpPr/>
          <p:nvPr/>
        </p:nvSpPr>
        <p:spPr>
          <a:xfrm>
            <a:off x="3211284" y="2894119"/>
            <a:ext cx="1369063" cy="3213327"/>
          </a:xfrm>
          <a:custGeom>
            <a:avLst/>
            <a:gdLst/>
            <a:ahLst/>
            <a:cxnLst/>
            <a:rect l="l" t="t" r="r" b="b"/>
            <a:pathLst>
              <a:path w="1440162" h="3669889">
                <a:moveTo>
                  <a:pt x="372379" y="0"/>
                </a:moveTo>
                <a:lnTo>
                  <a:pt x="1067783" y="0"/>
                </a:lnTo>
                <a:lnTo>
                  <a:pt x="1438797" y="609889"/>
                </a:lnTo>
                <a:lnTo>
                  <a:pt x="1440162" y="609889"/>
                </a:lnTo>
                <a:lnTo>
                  <a:pt x="1440162" y="3176058"/>
                </a:lnTo>
                <a:lnTo>
                  <a:pt x="720081" y="3669889"/>
                </a:lnTo>
                <a:lnTo>
                  <a:pt x="0" y="3176058"/>
                </a:lnTo>
                <a:lnTo>
                  <a:pt x="0" y="609889"/>
                </a:lnTo>
                <a:lnTo>
                  <a:pt x="1366" y="60988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ctr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23" name="Regular Pentagon 7">
            <a:extLst>
              <a:ext uri="{FF2B5EF4-FFF2-40B4-BE49-F238E27FC236}">
                <a16:creationId xmlns:a16="http://schemas.microsoft.com/office/drawing/2014/main" id="{B19276BE-E1CE-4A6D-BABA-40DA67189DB9}"/>
              </a:ext>
            </a:extLst>
          </p:cNvPr>
          <p:cNvSpPr/>
          <p:nvPr/>
        </p:nvSpPr>
        <p:spPr>
          <a:xfrm>
            <a:off x="3496530" y="1942863"/>
            <a:ext cx="805387" cy="767035"/>
          </a:xfrm>
          <a:prstGeom prst="pentagon">
            <a:avLst/>
          </a:prstGeom>
          <a:solidFill>
            <a:schemeClr val="bg1"/>
          </a:solidFill>
          <a:ln w="63500">
            <a:noFill/>
          </a:ln>
          <a:effectLst>
            <a:outerShdw blurRad="50800" dist="38100" dir="5400000" algn="ctr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97A7CC52-357E-4232-B002-121D36AC7BB9}"/>
              </a:ext>
            </a:extLst>
          </p:cNvPr>
          <p:cNvSpPr txBox="1"/>
          <p:nvPr/>
        </p:nvSpPr>
        <p:spPr>
          <a:xfrm>
            <a:off x="3621382" y="2173363"/>
            <a:ext cx="555684" cy="427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3"/>
                </a:solidFill>
                <a:cs typeface="Arial" pitchFamily="34" charset="0"/>
              </a:rPr>
              <a:t>02</a:t>
            </a:r>
            <a:endParaRPr lang="ko-KR" altLang="en-US" sz="20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325" name="Group 31">
            <a:extLst>
              <a:ext uri="{FF2B5EF4-FFF2-40B4-BE49-F238E27FC236}">
                <a16:creationId xmlns:a16="http://schemas.microsoft.com/office/drawing/2014/main" id="{714E784D-B697-4150-AEF0-BD6383F6EA74}"/>
              </a:ext>
            </a:extLst>
          </p:cNvPr>
          <p:cNvGrpSpPr/>
          <p:nvPr/>
        </p:nvGrpSpPr>
        <p:grpSpPr>
          <a:xfrm>
            <a:off x="3248999" y="3715299"/>
            <a:ext cx="1293634" cy="2024847"/>
            <a:chOff x="3017859" y="4307149"/>
            <a:chExt cx="1762244" cy="1894929"/>
          </a:xfrm>
        </p:grpSpPr>
        <p:sp>
          <p:nvSpPr>
            <p:cNvPr id="326" name="TextBox 325">
              <a:extLst>
                <a:ext uri="{FF2B5EF4-FFF2-40B4-BE49-F238E27FC236}">
                  <a16:creationId xmlns:a16="http://schemas.microsoft.com/office/drawing/2014/main" id="{366C38DD-D655-46E5-A945-2E83ECFF5023}"/>
                </a:ext>
              </a:extLst>
            </p:cNvPr>
            <p:cNvSpPr txBox="1"/>
            <p:nvPr/>
          </p:nvSpPr>
          <p:spPr>
            <a:xfrm>
              <a:off x="3021856" y="4560313"/>
              <a:ext cx="1736914" cy="164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   </a:t>
              </a:r>
            </a:p>
          </p:txBody>
        </p:sp>
        <p:sp>
          <p:nvSpPr>
            <p:cNvPr id="327" name="TextBox 326">
              <a:extLst>
                <a:ext uri="{FF2B5EF4-FFF2-40B4-BE49-F238E27FC236}">
                  <a16:creationId xmlns:a16="http://schemas.microsoft.com/office/drawing/2014/main" id="{9A8E5562-7B1D-4B86-B2FB-988BB66FE58C}"/>
                </a:ext>
              </a:extLst>
            </p:cNvPr>
            <p:cNvSpPr txBox="1"/>
            <p:nvPr/>
          </p:nvSpPr>
          <p:spPr>
            <a:xfrm>
              <a:off x="3017859" y="4307149"/>
              <a:ext cx="17622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28" name="Regular Pentagon 9">
            <a:extLst>
              <a:ext uri="{FF2B5EF4-FFF2-40B4-BE49-F238E27FC236}">
                <a16:creationId xmlns:a16="http://schemas.microsoft.com/office/drawing/2014/main" id="{2864B5DF-6A89-40BA-B49D-AE3BC02F1721}"/>
              </a:ext>
            </a:extLst>
          </p:cNvPr>
          <p:cNvSpPr/>
          <p:nvPr/>
        </p:nvSpPr>
        <p:spPr>
          <a:xfrm>
            <a:off x="5597792" y="1837833"/>
            <a:ext cx="1025946" cy="977092"/>
          </a:xfrm>
          <a:prstGeom prst="pentagon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5400000" algn="ctr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29" name="Trapezoid 18">
            <a:extLst>
              <a:ext uri="{FF2B5EF4-FFF2-40B4-BE49-F238E27FC236}">
                <a16:creationId xmlns:a16="http://schemas.microsoft.com/office/drawing/2014/main" id="{BFC4D9BF-0319-470C-A6B0-4D43F1153F91}"/>
              </a:ext>
            </a:extLst>
          </p:cNvPr>
          <p:cNvSpPr/>
          <p:nvPr/>
        </p:nvSpPr>
        <p:spPr>
          <a:xfrm>
            <a:off x="5422826" y="2894119"/>
            <a:ext cx="1369063" cy="3213327"/>
          </a:xfrm>
          <a:custGeom>
            <a:avLst/>
            <a:gdLst/>
            <a:ahLst/>
            <a:cxnLst/>
            <a:rect l="l" t="t" r="r" b="b"/>
            <a:pathLst>
              <a:path w="1440162" h="3669889">
                <a:moveTo>
                  <a:pt x="372379" y="0"/>
                </a:moveTo>
                <a:lnTo>
                  <a:pt x="1067783" y="0"/>
                </a:lnTo>
                <a:lnTo>
                  <a:pt x="1438797" y="609889"/>
                </a:lnTo>
                <a:lnTo>
                  <a:pt x="1440162" y="609889"/>
                </a:lnTo>
                <a:lnTo>
                  <a:pt x="1440162" y="3176058"/>
                </a:lnTo>
                <a:lnTo>
                  <a:pt x="720081" y="3669889"/>
                </a:lnTo>
                <a:lnTo>
                  <a:pt x="0" y="3176058"/>
                </a:lnTo>
                <a:lnTo>
                  <a:pt x="0" y="609889"/>
                </a:lnTo>
                <a:lnTo>
                  <a:pt x="1366" y="60988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ctr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30" name="Regular Pentagon 11">
            <a:extLst>
              <a:ext uri="{FF2B5EF4-FFF2-40B4-BE49-F238E27FC236}">
                <a16:creationId xmlns:a16="http://schemas.microsoft.com/office/drawing/2014/main" id="{492AA71F-E76D-450E-AE1C-EB73ABE221D4}"/>
              </a:ext>
            </a:extLst>
          </p:cNvPr>
          <p:cNvSpPr/>
          <p:nvPr/>
        </p:nvSpPr>
        <p:spPr>
          <a:xfrm>
            <a:off x="5708072" y="1942863"/>
            <a:ext cx="805387" cy="767035"/>
          </a:xfrm>
          <a:prstGeom prst="pentagon">
            <a:avLst/>
          </a:prstGeom>
          <a:solidFill>
            <a:schemeClr val="bg1"/>
          </a:solidFill>
          <a:ln w="63500">
            <a:noFill/>
          </a:ln>
          <a:effectLst>
            <a:outerShdw blurRad="50800" dist="38100" dir="5400000" algn="ctr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054A1F11-37D7-4333-8480-DDCA2107F04F}"/>
              </a:ext>
            </a:extLst>
          </p:cNvPr>
          <p:cNvSpPr txBox="1"/>
          <p:nvPr/>
        </p:nvSpPr>
        <p:spPr>
          <a:xfrm>
            <a:off x="5832924" y="2173363"/>
            <a:ext cx="555684" cy="427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2"/>
                </a:solidFill>
                <a:cs typeface="Arial" pitchFamily="34" charset="0"/>
              </a:rPr>
              <a:t>03</a:t>
            </a:r>
            <a:endParaRPr lang="ko-KR" altLang="en-US" sz="20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332" name="Group 34">
            <a:extLst>
              <a:ext uri="{FF2B5EF4-FFF2-40B4-BE49-F238E27FC236}">
                <a16:creationId xmlns:a16="http://schemas.microsoft.com/office/drawing/2014/main" id="{AB58354B-1D53-483C-9144-0D50D1F1EDEF}"/>
              </a:ext>
            </a:extLst>
          </p:cNvPr>
          <p:cNvGrpSpPr/>
          <p:nvPr/>
        </p:nvGrpSpPr>
        <p:grpSpPr>
          <a:xfrm>
            <a:off x="5460541" y="3715299"/>
            <a:ext cx="1293634" cy="2024847"/>
            <a:chOff x="3017859" y="4307149"/>
            <a:chExt cx="1762244" cy="1894929"/>
          </a:xfrm>
        </p:grpSpPr>
        <p:sp>
          <p:nvSpPr>
            <p:cNvPr id="333" name="TextBox 332">
              <a:extLst>
                <a:ext uri="{FF2B5EF4-FFF2-40B4-BE49-F238E27FC236}">
                  <a16:creationId xmlns:a16="http://schemas.microsoft.com/office/drawing/2014/main" id="{D5029843-926A-4FB7-AC29-F8E525B3F53E}"/>
                </a:ext>
              </a:extLst>
            </p:cNvPr>
            <p:cNvSpPr txBox="1"/>
            <p:nvPr/>
          </p:nvSpPr>
          <p:spPr>
            <a:xfrm>
              <a:off x="3021856" y="4560313"/>
              <a:ext cx="1736914" cy="164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   </a:t>
              </a:r>
            </a:p>
          </p:txBody>
        </p:sp>
        <p:sp>
          <p:nvSpPr>
            <p:cNvPr id="334" name="TextBox 333">
              <a:extLst>
                <a:ext uri="{FF2B5EF4-FFF2-40B4-BE49-F238E27FC236}">
                  <a16:creationId xmlns:a16="http://schemas.microsoft.com/office/drawing/2014/main" id="{EB98C990-1554-44C5-9E74-8283CE0EFBCD}"/>
                </a:ext>
              </a:extLst>
            </p:cNvPr>
            <p:cNvSpPr txBox="1"/>
            <p:nvPr/>
          </p:nvSpPr>
          <p:spPr>
            <a:xfrm>
              <a:off x="3017859" y="4307149"/>
              <a:ext cx="17622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35" name="Regular Pentagon 13">
            <a:extLst>
              <a:ext uri="{FF2B5EF4-FFF2-40B4-BE49-F238E27FC236}">
                <a16:creationId xmlns:a16="http://schemas.microsoft.com/office/drawing/2014/main" id="{55044749-1D6F-4D98-AAC4-9FBAF13A2F46}"/>
              </a:ext>
            </a:extLst>
          </p:cNvPr>
          <p:cNvSpPr/>
          <p:nvPr/>
        </p:nvSpPr>
        <p:spPr>
          <a:xfrm>
            <a:off x="7809335" y="1837833"/>
            <a:ext cx="1025946" cy="977092"/>
          </a:xfrm>
          <a:prstGeom prst="pentagon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ctr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36" name="Trapezoid 18">
            <a:extLst>
              <a:ext uri="{FF2B5EF4-FFF2-40B4-BE49-F238E27FC236}">
                <a16:creationId xmlns:a16="http://schemas.microsoft.com/office/drawing/2014/main" id="{DF64E2F1-5A41-4854-8810-311BB3BBA692}"/>
              </a:ext>
            </a:extLst>
          </p:cNvPr>
          <p:cNvSpPr/>
          <p:nvPr/>
        </p:nvSpPr>
        <p:spPr>
          <a:xfrm>
            <a:off x="7634368" y="2894119"/>
            <a:ext cx="1369063" cy="3213327"/>
          </a:xfrm>
          <a:custGeom>
            <a:avLst/>
            <a:gdLst/>
            <a:ahLst/>
            <a:cxnLst/>
            <a:rect l="l" t="t" r="r" b="b"/>
            <a:pathLst>
              <a:path w="1440162" h="3669889">
                <a:moveTo>
                  <a:pt x="372379" y="0"/>
                </a:moveTo>
                <a:lnTo>
                  <a:pt x="1067783" y="0"/>
                </a:lnTo>
                <a:lnTo>
                  <a:pt x="1438797" y="609889"/>
                </a:lnTo>
                <a:lnTo>
                  <a:pt x="1440162" y="609889"/>
                </a:lnTo>
                <a:lnTo>
                  <a:pt x="1440162" y="3176058"/>
                </a:lnTo>
                <a:lnTo>
                  <a:pt x="720081" y="3669889"/>
                </a:lnTo>
                <a:lnTo>
                  <a:pt x="0" y="3176058"/>
                </a:lnTo>
                <a:lnTo>
                  <a:pt x="0" y="609889"/>
                </a:lnTo>
                <a:lnTo>
                  <a:pt x="1366" y="60988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ctr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37" name="Regular Pentagon 15">
            <a:extLst>
              <a:ext uri="{FF2B5EF4-FFF2-40B4-BE49-F238E27FC236}">
                <a16:creationId xmlns:a16="http://schemas.microsoft.com/office/drawing/2014/main" id="{D4936281-87A7-41B2-9BE2-1B8F1D315DCA}"/>
              </a:ext>
            </a:extLst>
          </p:cNvPr>
          <p:cNvSpPr/>
          <p:nvPr/>
        </p:nvSpPr>
        <p:spPr>
          <a:xfrm>
            <a:off x="7919614" y="1942863"/>
            <a:ext cx="805387" cy="767035"/>
          </a:xfrm>
          <a:prstGeom prst="pentagon">
            <a:avLst/>
          </a:prstGeom>
          <a:solidFill>
            <a:schemeClr val="bg1"/>
          </a:solidFill>
          <a:ln w="63500">
            <a:noFill/>
          </a:ln>
          <a:effectLst>
            <a:outerShdw blurRad="50800" dist="38100" dir="5400000" algn="ctr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8" name="TextBox 337">
            <a:extLst>
              <a:ext uri="{FF2B5EF4-FFF2-40B4-BE49-F238E27FC236}">
                <a16:creationId xmlns:a16="http://schemas.microsoft.com/office/drawing/2014/main" id="{FAA36C5D-A5F7-455B-BC41-81AA71BBBD1D}"/>
              </a:ext>
            </a:extLst>
          </p:cNvPr>
          <p:cNvSpPr txBox="1"/>
          <p:nvPr/>
        </p:nvSpPr>
        <p:spPr>
          <a:xfrm>
            <a:off x="8044466" y="2173363"/>
            <a:ext cx="555684" cy="427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04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339" name="Group 37">
            <a:extLst>
              <a:ext uri="{FF2B5EF4-FFF2-40B4-BE49-F238E27FC236}">
                <a16:creationId xmlns:a16="http://schemas.microsoft.com/office/drawing/2014/main" id="{3A205561-630C-4D28-BA55-2E35EE91900A}"/>
              </a:ext>
            </a:extLst>
          </p:cNvPr>
          <p:cNvGrpSpPr/>
          <p:nvPr/>
        </p:nvGrpSpPr>
        <p:grpSpPr>
          <a:xfrm>
            <a:off x="7672082" y="3715299"/>
            <a:ext cx="1293634" cy="2024847"/>
            <a:chOff x="3017859" y="4307149"/>
            <a:chExt cx="1762244" cy="1894929"/>
          </a:xfrm>
        </p:grpSpPr>
        <p:sp>
          <p:nvSpPr>
            <p:cNvPr id="340" name="TextBox 339">
              <a:extLst>
                <a:ext uri="{FF2B5EF4-FFF2-40B4-BE49-F238E27FC236}">
                  <a16:creationId xmlns:a16="http://schemas.microsoft.com/office/drawing/2014/main" id="{BEE19F52-080A-4D5E-9DC3-A17B8EC3E97F}"/>
                </a:ext>
              </a:extLst>
            </p:cNvPr>
            <p:cNvSpPr txBox="1"/>
            <p:nvPr/>
          </p:nvSpPr>
          <p:spPr>
            <a:xfrm>
              <a:off x="3021856" y="4560313"/>
              <a:ext cx="1736914" cy="164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   </a:t>
              </a:r>
            </a:p>
          </p:txBody>
        </p:sp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7E9FC049-549D-4AB2-8F54-7791F2DC881B}"/>
                </a:ext>
              </a:extLst>
            </p:cNvPr>
            <p:cNvSpPr txBox="1"/>
            <p:nvPr/>
          </p:nvSpPr>
          <p:spPr>
            <a:xfrm>
              <a:off x="3017859" y="4307149"/>
              <a:ext cx="17622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42" name="Regular Pentagon 17">
            <a:extLst>
              <a:ext uri="{FF2B5EF4-FFF2-40B4-BE49-F238E27FC236}">
                <a16:creationId xmlns:a16="http://schemas.microsoft.com/office/drawing/2014/main" id="{88261A62-94D5-40D0-A490-C2FE20D43305}"/>
              </a:ext>
            </a:extLst>
          </p:cNvPr>
          <p:cNvSpPr/>
          <p:nvPr/>
        </p:nvSpPr>
        <p:spPr>
          <a:xfrm>
            <a:off x="10020877" y="1837833"/>
            <a:ext cx="1025946" cy="977092"/>
          </a:xfrm>
          <a:prstGeom prst="pentagon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5400000" algn="ctr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43" name="Trapezoid 18">
            <a:extLst>
              <a:ext uri="{FF2B5EF4-FFF2-40B4-BE49-F238E27FC236}">
                <a16:creationId xmlns:a16="http://schemas.microsoft.com/office/drawing/2014/main" id="{6E1BD2C5-847E-4600-809F-42C8661EF036}"/>
              </a:ext>
            </a:extLst>
          </p:cNvPr>
          <p:cNvSpPr/>
          <p:nvPr/>
        </p:nvSpPr>
        <p:spPr>
          <a:xfrm>
            <a:off x="9845911" y="2894119"/>
            <a:ext cx="1369063" cy="3213327"/>
          </a:xfrm>
          <a:custGeom>
            <a:avLst/>
            <a:gdLst/>
            <a:ahLst/>
            <a:cxnLst/>
            <a:rect l="l" t="t" r="r" b="b"/>
            <a:pathLst>
              <a:path w="1440162" h="3669889">
                <a:moveTo>
                  <a:pt x="372379" y="0"/>
                </a:moveTo>
                <a:lnTo>
                  <a:pt x="1067783" y="0"/>
                </a:lnTo>
                <a:lnTo>
                  <a:pt x="1438797" y="609889"/>
                </a:lnTo>
                <a:lnTo>
                  <a:pt x="1440162" y="609889"/>
                </a:lnTo>
                <a:lnTo>
                  <a:pt x="1440162" y="3176058"/>
                </a:lnTo>
                <a:lnTo>
                  <a:pt x="720081" y="3669889"/>
                </a:lnTo>
                <a:lnTo>
                  <a:pt x="0" y="3176058"/>
                </a:lnTo>
                <a:lnTo>
                  <a:pt x="0" y="609889"/>
                </a:lnTo>
                <a:lnTo>
                  <a:pt x="1366" y="60988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5400000" algn="ctr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44" name="Regular Pentagon 19">
            <a:extLst>
              <a:ext uri="{FF2B5EF4-FFF2-40B4-BE49-F238E27FC236}">
                <a16:creationId xmlns:a16="http://schemas.microsoft.com/office/drawing/2014/main" id="{86ED9C77-F4AE-4824-91B6-9C213F8D62F8}"/>
              </a:ext>
            </a:extLst>
          </p:cNvPr>
          <p:cNvSpPr/>
          <p:nvPr/>
        </p:nvSpPr>
        <p:spPr>
          <a:xfrm>
            <a:off x="10131156" y="1942863"/>
            <a:ext cx="805387" cy="767035"/>
          </a:xfrm>
          <a:prstGeom prst="pentagon">
            <a:avLst/>
          </a:prstGeom>
          <a:solidFill>
            <a:schemeClr val="bg1"/>
          </a:solidFill>
          <a:ln w="63500">
            <a:noFill/>
          </a:ln>
          <a:effectLst>
            <a:outerShdw blurRad="50800" dist="38100" dir="5400000" algn="ctr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5" name="TextBox 344">
            <a:extLst>
              <a:ext uri="{FF2B5EF4-FFF2-40B4-BE49-F238E27FC236}">
                <a16:creationId xmlns:a16="http://schemas.microsoft.com/office/drawing/2014/main" id="{5957A36A-D619-4E08-835C-0A8299B317A2}"/>
              </a:ext>
            </a:extLst>
          </p:cNvPr>
          <p:cNvSpPr txBox="1"/>
          <p:nvPr/>
        </p:nvSpPr>
        <p:spPr>
          <a:xfrm>
            <a:off x="10256008" y="2173363"/>
            <a:ext cx="555684" cy="427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6"/>
                </a:solidFill>
                <a:cs typeface="Arial" pitchFamily="34" charset="0"/>
              </a:rPr>
              <a:t>05</a:t>
            </a:r>
            <a:endParaRPr lang="ko-KR" altLang="en-US" sz="2000" b="1" dirty="0">
              <a:solidFill>
                <a:schemeClr val="accent6"/>
              </a:solidFill>
              <a:cs typeface="Arial" pitchFamily="34" charset="0"/>
            </a:endParaRPr>
          </a:p>
        </p:txBody>
      </p:sp>
      <p:grpSp>
        <p:nvGrpSpPr>
          <p:cNvPr id="346" name="Group 40">
            <a:extLst>
              <a:ext uri="{FF2B5EF4-FFF2-40B4-BE49-F238E27FC236}">
                <a16:creationId xmlns:a16="http://schemas.microsoft.com/office/drawing/2014/main" id="{3CC2B1E3-DCBF-4C75-92B8-CEA997577FB1}"/>
              </a:ext>
            </a:extLst>
          </p:cNvPr>
          <p:cNvGrpSpPr/>
          <p:nvPr/>
        </p:nvGrpSpPr>
        <p:grpSpPr>
          <a:xfrm>
            <a:off x="9883625" y="3715299"/>
            <a:ext cx="1293634" cy="2024847"/>
            <a:chOff x="3017859" y="4307149"/>
            <a:chExt cx="1762244" cy="1894929"/>
          </a:xfrm>
        </p:grpSpPr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14C119F9-1754-488E-B28B-7A760DFAF34B}"/>
                </a:ext>
              </a:extLst>
            </p:cNvPr>
            <p:cNvSpPr txBox="1"/>
            <p:nvPr/>
          </p:nvSpPr>
          <p:spPr>
            <a:xfrm>
              <a:off x="3021856" y="4560313"/>
              <a:ext cx="1736914" cy="164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   </a:t>
              </a:r>
            </a:p>
          </p:txBody>
        </p:sp>
        <p:sp>
          <p:nvSpPr>
            <p:cNvPr id="348" name="TextBox 347">
              <a:extLst>
                <a:ext uri="{FF2B5EF4-FFF2-40B4-BE49-F238E27FC236}">
                  <a16:creationId xmlns:a16="http://schemas.microsoft.com/office/drawing/2014/main" id="{388A9397-F470-4DAF-9020-A715A73A0AEE}"/>
                </a:ext>
              </a:extLst>
            </p:cNvPr>
            <p:cNvSpPr txBox="1"/>
            <p:nvPr/>
          </p:nvSpPr>
          <p:spPr>
            <a:xfrm>
              <a:off x="3017859" y="4307149"/>
              <a:ext cx="17622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49" name="Rounded Rectangle 5">
            <a:extLst>
              <a:ext uri="{FF2B5EF4-FFF2-40B4-BE49-F238E27FC236}">
                <a16:creationId xmlns:a16="http://schemas.microsoft.com/office/drawing/2014/main" id="{89138EA6-D36E-4632-8FAD-0CEA4D0B9357}"/>
              </a:ext>
            </a:extLst>
          </p:cNvPr>
          <p:cNvSpPr/>
          <p:nvPr/>
        </p:nvSpPr>
        <p:spPr>
          <a:xfrm flipH="1">
            <a:off x="1488432" y="3213514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50" name="Rounded Rectangle 25">
            <a:extLst>
              <a:ext uri="{FF2B5EF4-FFF2-40B4-BE49-F238E27FC236}">
                <a16:creationId xmlns:a16="http://schemas.microsoft.com/office/drawing/2014/main" id="{4DFD37AD-2F64-44AF-BE3D-D0908582C82D}"/>
              </a:ext>
            </a:extLst>
          </p:cNvPr>
          <p:cNvSpPr/>
          <p:nvPr/>
        </p:nvSpPr>
        <p:spPr>
          <a:xfrm>
            <a:off x="10324358" y="3224044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51" name="Donut 39">
            <a:extLst>
              <a:ext uri="{FF2B5EF4-FFF2-40B4-BE49-F238E27FC236}">
                <a16:creationId xmlns:a16="http://schemas.microsoft.com/office/drawing/2014/main" id="{0346FB49-BB2F-47E1-9A4D-AEB62C477BD7}"/>
              </a:ext>
            </a:extLst>
          </p:cNvPr>
          <p:cNvSpPr/>
          <p:nvPr/>
        </p:nvSpPr>
        <p:spPr>
          <a:xfrm>
            <a:off x="8116833" y="3173005"/>
            <a:ext cx="404132" cy="4041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52" name="Rectangle 36">
            <a:extLst>
              <a:ext uri="{FF2B5EF4-FFF2-40B4-BE49-F238E27FC236}">
                <a16:creationId xmlns:a16="http://schemas.microsoft.com/office/drawing/2014/main" id="{751F32BA-0110-4F14-8900-E1EE592C8457}"/>
              </a:ext>
            </a:extLst>
          </p:cNvPr>
          <p:cNvSpPr/>
          <p:nvPr/>
        </p:nvSpPr>
        <p:spPr>
          <a:xfrm>
            <a:off x="3701131" y="3212330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53" name="Chord 15">
            <a:extLst>
              <a:ext uri="{FF2B5EF4-FFF2-40B4-BE49-F238E27FC236}">
                <a16:creationId xmlns:a16="http://schemas.microsoft.com/office/drawing/2014/main" id="{812F07A8-E377-4AC4-9BEF-7CB50CB60D02}"/>
              </a:ext>
            </a:extLst>
          </p:cNvPr>
          <p:cNvSpPr/>
          <p:nvPr/>
        </p:nvSpPr>
        <p:spPr>
          <a:xfrm>
            <a:off x="6007796" y="3157998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11173</TotalTime>
  <Words>125</Words>
  <Application>Microsoft Office PowerPoint</Application>
  <PresentationFormat>와이드스크린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18</cp:revision>
  <dcterms:created xsi:type="dcterms:W3CDTF">2018-02-18T19:39:47Z</dcterms:created>
  <dcterms:modified xsi:type="dcterms:W3CDTF">2018-03-27T06:14:41Z</dcterms:modified>
</cp:coreProperties>
</file>