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9" name="Group 3">
            <a:extLst>
              <a:ext uri="{FF2B5EF4-FFF2-40B4-BE49-F238E27FC236}">
                <a16:creationId xmlns:a16="http://schemas.microsoft.com/office/drawing/2014/main" id="{4ACC620E-B6F7-4B7A-912B-D75159F1EDA6}"/>
              </a:ext>
            </a:extLst>
          </p:cNvPr>
          <p:cNvGrpSpPr/>
          <p:nvPr/>
        </p:nvGrpSpPr>
        <p:grpSpPr>
          <a:xfrm>
            <a:off x="932685" y="2252860"/>
            <a:ext cx="970076" cy="3911195"/>
            <a:chOff x="683568" y="2348880"/>
            <a:chExt cx="837152" cy="3375266"/>
          </a:xfrm>
        </p:grpSpPr>
        <p:sp>
          <p:nvSpPr>
            <p:cNvPr id="60" name="Diagonal Stripe 14">
              <a:extLst>
                <a:ext uri="{FF2B5EF4-FFF2-40B4-BE49-F238E27FC236}">
                  <a16:creationId xmlns:a16="http://schemas.microsoft.com/office/drawing/2014/main" id="{0D478F7D-FB74-4FA7-9319-30948D1D28F3}"/>
                </a:ext>
              </a:extLst>
            </p:cNvPr>
            <p:cNvSpPr/>
            <p:nvPr/>
          </p:nvSpPr>
          <p:spPr>
            <a:xfrm rot="19197366">
              <a:off x="869339" y="5087622"/>
              <a:ext cx="526053" cy="636524"/>
            </a:xfrm>
            <a:prstGeom prst="diagStripe">
              <a:avLst>
                <a:gd name="adj" fmla="val 8632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1" name="Rectangle 7">
              <a:extLst>
                <a:ext uri="{FF2B5EF4-FFF2-40B4-BE49-F238E27FC236}">
                  <a16:creationId xmlns:a16="http://schemas.microsoft.com/office/drawing/2014/main" id="{643549C1-047E-4962-8D0A-1083EE6D0FE4}"/>
                </a:ext>
              </a:extLst>
            </p:cNvPr>
            <p:cNvSpPr/>
            <p:nvPr/>
          </p:nvSpPr>
          <p:spPr>
            <a:xfrm>
              <a:off x="778144" y="2919128"/>
              <a:ext cx="648000" cy="2016000"/>
            </a:xfrm>
            <a:custGeom>
              <a:avLst/>
              <a:gdLst>
                <a:gd name="connsiteX0" fmla="*/ 0 w 828152"/>
                <a:gd name="connsiteY0" fmla="*/ 0 h 1872208"/>
                <a:gd name="connsiteX1" fmla="*/ 828152 w 828152"/>
                <a:gd name="connsiteY1" fmla="*/ 0 h 1872208"/>
                <a:gd name="connsiteX2" fmla="*/ 828152 w 828152"/>
                <a:gd name="connsiteY2" fmla="*/ 1872208 h 1872208"/>
                <a:gd name="connsiteX3" fmla="*/ 0 w 828152"/>
                <a:gd name="connsiteY3" fmla="*/ 1872208 h 1872208"/>
                <a:gd name="connsiteX4" fmla="*/ 0 w 828152"/>
                <a:gd name="connsiteY4" fmla="*/ 0 h 1872208"/>
                <a:gd name="connsiteX0" fmla="*/ 0 w 828152"/>
                <a:gd name="connsiteY0" fmla="*/ 0 h 1891000"/>
                <a:gd name="connsiteX1" fmla="*/ 828152 w 828152"/>
                <a:gd name="connsiteY1" fmla="*/ 0 h 1891000"/>
                <a:gd name="connsiteX2" fmla="*/ 828152 w 828152"/>
                <a:gd name="connsiteY2" fmla="*/ 1872208 h 1891000"/>
                <a:gd name="connsiteX3" fmla="*/ 0 w 828152"/>
                <a:gd name="connsiteY3" fmla="*/ 1872208 h 1891000"/>
                <a:gd name="connsiteX4" fmla="*/ 0 w 828152"/>
                <a:gd name="connsiteY4" fmla="*/ 0 h 1891000"/>
                <a:gd name="connsiteX0" fmla="*/ 0 w 828152"/>
                <a:gd name="connsiteY0" fmla="*/ 0 h 1907994"/>
                <a:gd name="connsiteX1" fmla="*/ 828152 w 828152"/>
                <a:gd name="connsiteY1" fmla="*/ 0 h 1907994"/>
                <a:gd name="connsiteX2" fmla="*/ 828152 w 828152"/>
                <a:gd name="connsiteY2" fmla="*/ 1872208 h 1907994"/>
                <a:gd name="connsiteX3" fmla="*/ 0 w 828152"/>
                <a:gd name="connsiteY3" fmla="*/ 1872208 h 1907994"/>
                <a:gd name="connsiteX4" fmla="*/ 0 w 828152"/>
                <a:gd name="connsiteY4" fmla="*/ 0 h 1907994"/>
                <a:gd name="connsiteX0" fmla="*/ 0 w 828152"/>
                <a:gd name="connsiteY0" fmla="*/ 0 h 1920103"/>
                <a:gd name="connsiteX1" fmla="*/ 828152 w 828152"/>
                <a:gd name="connsiteY1" fmla="*/ 0 h 1920103"/>
                <a:gd name="connsiteX2" fmla="*/ 828152 w 828152"/>
                <a:gd name="connsiteY2" fmla="*/ 1872208 h 1920103"/>
                <a:gd name="connsiteX3" fmla="*/ 0 w 828152"/>
                <a:gd name="connsiteY3" fmla="*/ 1872208 h 1920103"/>
                <a:gd name="connsiteX4" fmla="*/ 0 w 828152"/>
                <a:gd name="connsiteY4" fmla="*/ 0 h 1920103"/>
                <a:gd name="connsiteX0" fmla="*/ 0 w 828152"/>
                <a:gd name="connsiteY0" fmla="*/ 0 h 1923817"/>
                <a:gd name="connsiteX1" fmla="*/ 828152 w 828152"/>
                <a:gd name="connsiteY1" fmla="*/ 0 h 1923817"/>
                <a:gd name="connsiteX2" fmla="*/ 828152 w 828152"/>
                <a:gd name="connsiteY2" fmla="*/ 1872208 h 1923817"/>
                <a:gd name="connsiteX3" fmla="*/ 0 w 828152"/>
                <a:gd name="connsiteY3" fmla="*/ 1872208 h 1923817"/>
                <a:gd name="connsiteX4" fmla="*/ 0 w 828152"/>
                <a:gd name="connsiteY4" fmla="*/ 0 h 19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152" h="1923817">
                  <a:moveTo>
                    <a:pt x="0" y="0"/>
                  </a:moveTo>
                  <a:lnTo>
                    <a:pt x="828152" y="0"/>
                  </a:lnTo>
                  <a:lnTo>
                    <a:pt x="828152" y="1872208"/>
                  </a:lnTo>
                  <a:cubicBezTo>
                    <a:pt x="499246" y="1935634"/>
                    <a:pt x="328906" y="1946205"/>
                    <a:pt x="0" y="18722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2" name="Rounded Rectangle 8">
              <a:extLst>
                <a:ext uri="{FF2B5EF4-FFF2-40B4-BE49-F238E27FC236}">
                  <a16:creationId xmlns:a16="http://schemas.microsoft.com/office/drawing/2014/main" id="{C4373E19-3007-4F3F-ABFB-D1C88DD19C0A}"/>
                </a:ext>
              </a:extLst>
            </p:cNvPr>
            <p:cNvSpPr/>
            <p:nvPr/>
          </p:nvSpPr>
          <p:spPr>
            <a:xfrm>
              <a:off x="753331" y="2348880"/>
              <a:ext cx="697627" cy="13506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3" name="Rectangle 9">
              <a:extLst>
                <a:ext uri="{FF2B5EF4-FFF2-40B4-BE49-F238E27FC236}">
                  <a16:creationId xmlns:a16="http://schemas.microsoft.com/office/drawing/2014/main" id="{5D158440-C592-4F6C-9ABD-69315E10C273}"/>
                </a:ext>
              </a:extLst>
            </p:cNvPr>
            <p:cNvSpPr/>
            <p:nvPr/>
          </p:nvSpPr>
          <p:spPr>
            <a:xfrm>
              <a:off x="850144" y="2483940"/>
              <a:ext cx="504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4" name="Rectangle 11">
              <a:extLst>
                <a:ext uri="{FF2B5EF4-FFF2-40B4-BE49-F238E27FC236}">
                  <a16:creationId xmlns:a16="http://schemas.microsoft.com/office/drawing/2014/main" id="{A7124CC4-AEFA-4029-8750-A1329EC6AD73}"/>
                </a:ext>
              </a:extLst>
            </p:cNvPr>
            <p:cNvSpPr/>
            <p:nvPr/>
          </p:nvSpPr>
          <p:spPr>
            <a:xfrm>
              <a:off x="1032381" y="4919804"/>
              <a:ext cx="139525" cy="1350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5" name="Trapezoid 13">
              <a:extLst>
                <a:ext uri="{FF2B5EF4-FFF2-40B4-BE49-F238E27FC236}">
                  <a16:creationId xmlns:a16="http://schemas.microsoft.com/office/drawing/2014/main" id="{C540A28B-B81E-4DFB-BE14-197CDBB7CF01}"/>
                </a:ext>
              </a:extLst>
            </p:cNvPr>
            <p:cNvSpPr/>
            <p:nvPr/>
          </p:nvSpPr>
          <p:spPr>
            <a:xfrm rot="10800000">
              <a:off x="1032381" y="5044893"/>
              <a:ext cx="139525" cy="168826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6" name="Rounded Rectangle 16">
              <a:extLst>
                <a:ext uri="{FF2B5EF4-FFF2-40B4-BE49-F238E27FC236}">
                  <a16:creationId xmlns:a16="http://schemas.microsoft.com/office/drawing/2014/main" id="{1DD47114-59EC-4664-A5FA-4CF915D54B41}"/>
                </a:ext>
              </a:extLst>
            </p:cNvPr>
            <p:cNvSpPr/>
            <p:nvPr/>
          </p:nvSpPr>
          <p:spPr>
            <a:xfrm>
              <a:off x="683568" y="2822616"/>
              <a:ext cx="837152" cy="101295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7" name="Rectangle 20">
              <a:extLst>
                <a:ext uri="{FF2B5EF4-FFF2-40B4-BE49-F238E27FC236}">
                  <a16:creationId xmlns:a16="http://schemas.microsoft.com/office/drawing/2014/main" id="{8C72B553-5320-4F68-84CF-4A30988DCC7D}"/>
                </a:ext>
              </a:extLst>
            </p:cNvPr>
            <p:cNvSpPr/>
            <p:nvPr/>
          </p:nvSpPr>
          <p:spPr>
            <a:xfrm>
              <a:off x="842850" y="3262374"/>
              <a:ext cx="518588" cy="1539472"/>
            </a:xfrm>
            <a:custGeom>
              <a:avLst/>
              <a:gdLst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  <a:gd name="connsiteX0" fmla="*/ 0 w 669024"/>
                <a:gd name="connsiteY0" fmla="*/ 0 h 1686239"/>
                <a:gd name="connsiteX1" fmla="*/ 669024 w 669024"/>
                <a:gd name="connsiteY1" fmla="*/ 0 h 1686239"/>
                <a:gd name="connsiteX2" fmla="*/ 669024 w 669024"/>
                <a:gd name="connsiteY2" fmla="*/ 1662748 h 1686239"/>
                <a:gd name="connsiteX3" fmla="*/ 0 w 669024"/>
                <a:gd name="connsiteY3" fmla="*/ 1662748 h 1686239"/>
                <a:gd name="connsiteX4" fmla="*/ 0 w 669024"/>
                <a:gd name="connsiteY4" fmla="*/ 0 h 1686239"/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9024" h="1662748">
                  <a:moveTo>
                    <a:pt x="0" y="0"/>
                  </a:moveTo>
                  <a:lnTo>
                    <a:pt x="669024" y="0"/>
                  </a:lnTo>
                  <a:lnTo>
                    <a:pt x="669024" y="1662748"/>
                  </a:lnTo>
                  <a:cubicBezTo>
                    <a:pt x="440730" y="1715603"/>
                    <a:pt x="260007" y="1715603"/>
                    <a:pt x="0" y="166274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8" name="Rectangle 12">
              <a:extLst>
                <a:ext uri="{FF2B5EF4-FFF2-40B4-BE49-F238E27FC236}">
                  <a16:creationId xmlns:a16="http://schemas.microsoft.com/office/drawing/2014/main" id="{BFBEB3F2-6A5C-4875-A632-464A5CE0C6DD}"/>
                </a:ext>
              </a:extLst>
            </p:cNvPr>
            <p:cNvSpPr/>
            <p:nvPr/>
          </p:nvSpPr>
          <p:spPr>
            <a:xfrm>
              <a:off x="1088192" y="2483940"/>
              <a:ext cx="27905" cy="360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9" name="Rectangle 17">
              <a:extLst>
                <a:ext uri="{FF2B5EF4-FFF2-40B4-BE49-F238E27FC236}">
                  <a16:creationId xmlns:a16="http://schemas.microsoft.com/office/drawing/2014/main" id="{137A0B40-5F4E-45D8-8940-A6FA35343367}"/>
                </a:ext>
              </a:extLst>
            </p:cNvPr>
            <p:cNvSpPr/>
            <p:nvPr/>
          </p:nvSpPr>
          <p:spPr>
            <a:xfrm>
              <a:off x="1074220" y="2966632"/>
              <a:ext cx="279051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0" name="Rectangle 23">
              <a:extLst>
                <a:ext uri="{FF2B5EF4-FFF2-40B4-BE49-F238E27FC236}">
                  <a16:creationId xmlns:a16="http://schemas.microsoft.com/office/drawing/2014/main" id="{7159D244-7E63-4C15-A01A-DBCDC0C83B3F}"/>
                </a:ext>
              </a:extLst>
            </p:cNvPr>
            <p:cNvSpPr/>
            <p:nvPr/>
          </p:nvSpPr>
          <p:spPr>
            <a:xfrm>
              <a:off x="1074220" y="4450568"/>
              <a:ext cx="279051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1" name="Rectangle 24">
              <a:extLst>
                <a:ext uri="{FF2B5EF4-FFF2-40B4-BE49-F238E27FC236}">
                  <a16:creationId xmlns:a16="http://schemas.microsoft.com/office/drawing/2014/main" id="{67C5E273-AC9F-4BE1-83CE-415C3D736591}"/>
                </a:ext>
              </a:extLst>
            </p:cNvPr>
            <p:cNvSpPr/>
            <p:nvPr/>
          </p:nvSpPr>
          <p:spPr>
            <a:xfrm>
              <a:off x="1074220" y="3708600"/>
              <a:ext cx="279051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2" name="Rectangle 25">
              <a:extLst>
                <a:ext uri="{FF2B5EF4-FFF2-40B4-BE49-F238E27FC236}">
                  <a16:creationId xmlns:a16="http://schemas.microsoft.com/office/drawing/2014/main" id="{DB9AD9F9-67E3-4B28-B7B7-770A969E3B1C}"/>
                </a:ext>
              </a:extLst>
            </p:cNvPr>
            <p:cNvSpPr/>
            <p:nvPr/>
          </p:nvSpPr>
          <p:spPr>
            <a:xfrm>
              <a:off x="1185841" y="3523108"/>
              <a:ext cx="167430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3" name="Rectangle 26">
              <a:extLst>
                <a:ext uri="{FF2B5EF4-FFF2-40B4-BE49-F238E27FC236}">
                  <a16:creationId xmlns:a16="http://schemas.microsoft.com/office/drawing/2014/main" id="{BB85075F-E3FE-4199-8904-4E8EBF502B20}"/>
                </a:ext>
              </a:extLst>
            </p:cNvPr>
            <p:cNvSpPr/>
            <p:nvPr/>
          </p:nvSpPr>
          <p:spPr>
            <a:xfrm>
              <a:off x="1185841" y="3894092"/>
              <a:ext cx="167430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4" name="Rectangle 27">
              <a:extLst>
                <a:ext uri="{FF2B5EF4-FFF2-40B4-BE49-F238E27FC236}">
                  <a16:creationId xmlns:a16="http://schemas.microsoft.com/office/drawing/2014/main" id="{35E1FD0F-81A5-451F-B84C-E33B9075004E}"/>
                </a:ext>
              </a:extLst>
            </p:cNvPr>
            <p:cNvSpPr/>
            <p:nvPr/>
          </p:nvSpPr>
          <p:spPr>
            <a:xfrm>
              <a:off x="1185841" y="4265076"/>
              <a:ext cx="167430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5" name="Rectangle 28">
              <a:extLst>
                <a:ext uri="{FF2B5EF4-FFF2-40B4-BE49-F238E27FC236}">
                  <a16:creationId xmlns:a16="http://schemas.microsoft.com/office/drawing/2014/main" id="{C95B92F9-BEBA-4A78-A5D9-6ED799A4653D}"/>
                </a:ext>
              </a:extLst>
            </p:cNvPr>
            <p:cNvSpPr/>
            <p:nvPr/>
          </p:nvSpPr>
          <p:spPr>
            <a:xfrm>
              <a:off x="1074220" y="4079584"/>
              <a:ext cx="279051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6" name="Rectangle 29">
              <a:extLst>
                <a:ext uri="{FF2B5EF4-FFF2-40B4-BE49-F238E27FC236}">
                  <a16:creationId xmlns:a16="http://schemas.microsoft.com/office/drawing/2014/main" id="{E31E85EB-72E1-4B37-8E96-C8E294D89640}"/>
                </a:ext>
              </a:extLst>
            </p:cNvPr>
            <p:cNvSpPr/>
            <p:nvPr/>
          </p:nvSpPr>
          <p:spPr>
            <a:xfrm>
              <a:off x="1185841" y="3152124"/>
              <a:ext cx="167430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7" name="Rectangle 30">
              <a:extLst>
                <a:ext uri="{FF2B5EF4-FFF2-40B4-BE49-F238E27FC236}">
                  <a16:creationId xmlns:a16="http://schemas.microsoft.com/office/drawing/2014/main" id="{DC1567EE-6026-4650-B5CE-797CE953A0DE}"/>
                </a:ext>
              </a:extLst>
            </p:cNvPr>
            <p:cNvSpPr/>
            <p:nvPr/>
          </p:nvSpPr>
          <p:spPr>
            <a:xfrm>
              <a:off x="1074220" y="3337616"/>
              <a:ext cx="279051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78" name="Rectangle 31">
              <a:extLst>
                <a:ext uri="{FF2B5EF4-FFF2-40B4-BE49-F238E27FC236}">
                  <a16:creationId xmlns:a16="http://schemas.microsoft.com/office/drawing/2014/main" id="{668EADA7-9577-4C00-B116-00BE21340ED7}"/>
                </a:ext>
              </a:extLst>
            </p:cNvPr>
            <p:cNvSpPr/>
            <p:nvPr/>
          </p:nvSpPr>
          <p:spPr>
            <a:xfrm>
              <a:off x="1185841" y="4636062"/>
              <a:ext cx="167430" cy="675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79" name="Group 32">
            <a:extLst>
              <a:ext uri="{FF2B5EF4-FFF2-40B4-BE49-F238E27FC236}">
                <a16:creationId xmlns:a16="http://schemas.microsoft.com/office/drawing/2014/main" id="{765A2E6A-D571-4F1E-95B6-203E39B41242}"/>
              </a:ext>
            </a:extLst>
          </p:cNvPr>
          <p:cNvGrpSpPr/>
          <p:nvPr/>
        </p:nvGrpSpPr>
        <p:grpSpPr>
          <a:xfrm>
            <a:off x="2269484" y="2247591"/>
            <a:ext cx="970076" cy="3916464"/>
            <a:chOff x="1907704" y="2451208"/>
            <a:chExt cx="837152" cy="3379813"/>
          </a:xfrm>
        </p:grpSpPr>
        <p:sp>
          <p:nvSpPr>
            <p:cNvPr id="80" name="Diagonal Stripe 34">
              <a:extLst>
                <a:ext uri="{FF2B5EF4-FFF2-40B4-BE49-F238E27FC236}">
                  <a16:creationId xmlns:a16="http://schemas.microsoft.com/office/drawing/2014/main" id="{93404912-D648-4E31-8DF1-01D9A94F7772}"/>
                </a:ext>
              </a:extLst>
            </p:cNvPr>
            <p:cNvSpPr/>
            <p:nvPr/>
          </p:nvSpPr>
          <p:spPr>
            <a:xfrm rot="19197366">
              <a:off x="2093475" y="5194497"/>
              <a:ext cx="526053" cy="636524"/>
            </a:xfrm>
            <a:prstGeom prst="diagStripe">
              <a:avLst>
                <a:gd name="adj" fmla="val 8632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7">
              <a:extLst>
                <a:ext uri="{FF2B5EF4-FFF2-40B4-BE49-F238E27FC236}">
                  <a16:creationId xmlns:a16="http://schemas.microsoft.com/office/drawing/2014/main" id="{6B97ECEE-E880-487A-ACCB-A91649543777}"/>
                </a:ext>
              </a:extLst>
            </p:cNvPr>
            <p:cNvSpPr/>
            <p:nvPr/>
          </p:nvSpPr>
          <p:spPr>
            <a:xfrm>
              <a:off x="2002280" y="3026003"/>
              <a:ext cx="648000" cy="2016000"/>
            </a:xfrm>
            <a:custGeom>
              <a:avLst/>
              <a:gdLst>
                <a:gd name="connsiteX0" fmla="*/ 0 w 828152"/>
                <a:gd name="connsiteY0" fmla="*/ 0 h 1872208"/>
                <a:gd name="connsiteX1" fmla="*/ 828152 w 828152"/>
                <a:gd name="connsiteY1" fmla="*/ 0 h 1872208"/>
                <a:gd name="connsiteX2" fmla="*/ 828152 w 828152"/>
                <a:gd name="connsiteY2" fmla="*/ 1872208 h 1872208"/>
                <a:gd name="connsiteX3" fmla="*/ 0 w 828152"/>
                <a:gd name="connsiteY3" fmla="*/ 1872208 h 1872208"/>
                <a:gd name="connsiteX4" fmla="*/ 0 w 828152"/>
                <a:gd name="connsiteY4" fmla="*/ 0 h 1872208"/>
                <a:gd name="connsiteX0" fmla="*/ 0 w 828152"/>
                <a:gd name="connsiteY0" fmla="*/ 0 h 1891000"/>
                <a:gd name="connsiteX1" fmla="*/ 828152 w 828152"/>
                <a:gd name="connsiteY1" fmla="*/ 0 h 1891000"/>
                <a:gd name="connsiteX2" fmla="*/ 828152 w 828152"/>
                <a:gd name="connsiteY2" fmla="*/ 1872208 h 1891000"/>
                <a:gd name="connsiteX3" fmla="*/ 0 w 828152"/>
                <a:gd name="connsiteY3" fmla="*/ 1872208 h 1891000"/>
                <a:gd name="connsiteX4" fmla="*/ 0 w 828152"/>
                <a:gd name="connsiteY4" fmla="*/ 0 h 1891000"/>
                <a:gd name="connsiteX0" fmla="*/ 0 w 828152"/>
                <a:gd name="connsiteY0" fmla="*/ 0 h 1907994"/>
                <a:gd name="connsiteX1" fmla="*/ 828152 w 828152"/>
                <a:gd name="connsiteY1" fmla="*/ 0 h 1907994"/>
                <a:gd name="connsiteX2" fmla="*/ 828152 w 828152"/>
                <a:gd name="connsiteY2" fmla="*/ 1872208 h 1907994"/>
                <a:gd name="connsiteX3" fmla="*/ 0 w 828152"/>
                <a:gd name="connsiteY3" fmla="*/ 1872208 h 1907994"/>
                <a:gd name="connsiteX4" fmla="*/ 0 w 828152"/>
                <a:gd name="connsiteY4" fmla="*/ 0 h 1907994"/>
                <a:gd name="connsiteX0" fmla="*/ 0 w 828152"/>
                <a:gd name="connsiteY0" fmla="*/ 0 h 1920103"/>
                <a:gd name="connsiteX1" fmla="*/ 828152 w 828152"/>
                <a:gd name="connsiteY1" fmla="*/ 0 h 1920103"/>
                <a:gd name="connsiteX2" fmla="*/ 828152 w 828152"/>
                <a:gd name="connsiteY2" fmla="*/ 1872208 h 1920103"/>
                <a:gd name="connsiteX3" fmla="*/ 0 w 828152"/>
                <a:gd name="connsiteY3" fmla="*/ 1872208 h 1920103"/>
                <a:gd name="connsiteX4" fmla="*/ 0 w 828152"/>
                <a:gd name="connsiteY4" fmla="*/ 0 h 1920103"/>
                <a:gd name="connsiteX0" fmla="*/ 0 w 828152"/>
                <a:gd name="connsiteY0" fmla="*/ 0 h 1923817"/>
                <a:gd name="connsiteX1" fmla="*/ 828152 w 828152"/>
                <a:gd name="connsiteY1" fmla="*/ 0 h 1923817"/>
                <a:gd name="connsiteX2" fmla="*/ 828152 w 828152"/>
                <a:gd name="connsiteY2" fmla="*/ 1872208 h 1923817"/>
                <a:gd name="connsiteX3" fmla="*/ 0 w 828152"/>
                <a:gd name="connsiteY3" fmla="*/ 1872208 h 1923817"/>
                <a:gd name="connsiteX4" fmla="*/ 0 w 828152"/>
                <a:gd name="connsiteY4" fmla="*/ 0 h 19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152" h="1923817">
                  <a:moveTo>
                    <a:pt x="0" y="0"/>
                  </a:moveTo>
                  <a:lnTo>
                    <a:pt x="828152" y="0"/>
                  </a:lnTo>
                  <a:lnTo>
                    <a:pt x="828152" y="1872208"/>
                  </a:lnTo>
                  <a:cubicBezTo>
                    <a:pt x="499246" y="1935634"/>
                    <a:pt x="328906" y="1946205"/>
                    <a:pt x="0" y="18722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2" name="Rounded Rectangle 36">
              <a:extLst>
                <a:ext uri="{FF2B5EF4-FFF2-40B4-BE49-F238E27FC236}">
                  <a16:creationId xmlns:a16="http://schemas.microsoft.com/office/drawing/2014/main" id="{C9407ABB-7169-4054-A5AF-8EDCC37BFB87}"/>
                </a:ext>
              </a:extLst>
            </p:cNvPr>
            <p:cNvSpPr/>
            <p:nvPr/>
          </p:nvSpPr>
          <p:spPr>
            <a:xfrm>
              <a:off x="1977467" y="2451208"/>
              <a:ext cx="697627" cy="13506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3" name="Rectangle 37">
              <a:extLst>
                <a:ext uri="{FF2B5EF4-FFF2-40B4-BE49-F238E27FC236}">
                  <a16:creationId xmlns:a16="http://schemas.microsoft.com/office/drawing/2014/main" id="{E1A7CF5D-C165-4FD6-AE4B-8B11E2BC7AF1}"/>
                </a:ext>
              </a:extLst>
            </p:cNvPr>
            <p:cNvSpPr/>
            <p:nvPr/>
          </p:nvSpPr>
          <p:spPr>
            <a:xfrm>
              <a:off x="2074280" y="2586268"/>
              <a:ext cx="504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4" name="Rectangle 38">
              <a:extLst>
                <a:ext uri="{FF2B5EF4-FFF2-40B4-BE49-F238E27FC236}">
                  <a16:creationId xmlns:a16="http://schemas.microsoft.com/office/drawing/2014/main" id="{B1B2FFE7-6B27-4D8B-B247-BC8C9A3BD9BE}"/>
                </a:ext>
              </a:extLst>
            </p:cNvPr>
            <p:cNvSpPr/>
            <p:nvPr/>
          </p:nvSpPr>
          <p:spPr>
            <a:xfrm>
              <a:off x="2256517" y="5013176"/>
              <a:ext cx="139525" cy="1350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5" name="Trapezoid 39">
              <a:extLst>
                <a:ext uri="{FF2B5EF4-FFF2-40B4-BE49-F238E27FC236}">
                  <a16:creationId xmlns:a16="http://schemas.microsoft.com/office/drawing/2014/main" id="{2D5ADD7D-34E2-4A93-8784-EDFB32644565}"/>
                </a:ext>
              </a:extLst>
            </p:cNvPr>
            <p:cNvSpPr/>
            <p:nvPr/>
          </p:nvSpPr>
          <p:spPr>
            <a:xfrm rot="10800000">
              <a:off x="2256518" y="5147221"/>
              <a:ext cx="139525" cy="168826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6" name="Rounded Rectangle 40">
              <a:extLst>
                <a:ext uri="{FF2B5EF4-FFF2-40B4-BE49-F238E27FC236}">
                  <a16:creationId xmlns:a16="http://schemas.microsoft.com/office/drawing/2014/main" id="{DA7DB50C-4315-458E-B440-6E41B1E60E9D}"/>
                </a:ext>
              </a:extLst>
            </p:cNvPr>
            <p:cNvSpPr/>
            <p:nvPr/>
          </p:nvSpPr>
          <p:spPr>
            <a:xfrm>
              <a:off x="1907704" y="2929491"/>
              <a:ext cx="837152" cy="101295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7" name="Rectangle 20">
              <a:extLst>
                <a:ext uri="{FF2B5EF4-FFF2-40B4-BE49-F238E27FC236}">
                  <a16:creationId xmlns:a16="http://schemas.microsoft.com/office/drawing/2014/main" id="{23A3C53F-D7E4-42D7-B319-823DBDF71EE3}"/>
                </a:ext>
              </a:extLst>
            </p:cNvPr>
            <p:cNvSpPr/>
            <p:nvPr/>
          </p:nvSpPr>
          <p:spPr>
            <a:xfrm>
              <a:off x="2066986" y="4316681"/>
              <a:ext cx="518588" cy="587493"/>
            </a:xfrm>
            <a:custGeom>
              <a:avLst/>
              <a:gdLst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  <a:gd name="connsiteX0" fmla="*/ 0 w 669024"/>
                <a:gd name="connsiteY0" fmla="*/ 0 h 1686239"/>
                <a:gd name="connsiteX1" fmla="*/ 669024 w 669024"/>
                <a:gd name="connsiteY1" fmla="*/ 0 h 1686239"/>
                <a:gd name="connsiteX2" fmla="*/ 669024 w 669024"/>
                <a:gd name="connsiteY2" fmla="*/ 1662748 h 1686239"/>
                <a:gd name="connsiteX3" fmla="*/ 0 w 669024"/>
                <a:gd name="connsiteY3" fmla="*/ 1662748 h 1686239"/>
                <a:gd name="connsiteX4" fmla="*/ 0 w 669024"/>
                <a:gd name="connsiteY4" fmla="*/ 0 h 1686239"/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9024" h="1662748">
                  <a:moveTo>
                    <a:pt x="0" y="0"/>
                  </a:moveTo>
                  <a:lnTo>
                    <a:pt x="669024" y="0"/>
                  </a:lnTo>
                  <a:lnTo>
                    <a:pt x="669024" y="1662748"/>
                  </a:lnTo>
                  <a:cubicBezTo>
                    <a:pt x="440730" y="1715603"/>
                    <a:pt x="260007" y="1715603"/>
                    <a:pt x="0" y="166274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8" name="Rectangle 42">
              <a:extLst>
                <a:ext uri="{FF2B5EF4-FFF2-40B4-BE49-F238E27FC236}">
                  <a16:creationId xmlns:a16="http://schemas.microsoft.com/office/drawing/2014/main" id="{8777051B-367F-4720-9261-1C49E85EF779}"/>
                </a:ext>
              </a:extLst>
            </p:cNvPr>
            <p:cNvSpPr/>
            <p:nvPr/>
          </p:nvSpPr>
          <p:spPr>
            <a:xfrm>
              <a:off x="2312328" y="2586268"/>
              <a:ext cx="27905" cy="360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9" name="Rectangle 43">
              <a:extLst>
                <a:ext uri="{FF2B5EF4-FFF2-40B4-BE49-F238E27FC236}">
                  <a16:creationId xmlns:a16="http://schemas.microsoft.com/office/drawing/2014/main" id="{E18B08C8-496A-4EF9-A148-14244E455BFC}"/>
                </a:ext>
              </a:extLst>
            </p:cNvPr>
            <p:cNvSpPr/>
            <p:nvPr/>
          </p:nvSpPr>
          <p:spPr>
            <a:xfrm>
              <a:off x="2298356" y="3073507"/>
              <a:ext cx="279051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0" name="Rectangle 44">
              <a:extLst>
                <a:ext uri="{FF2B5EF4-FFF2-40B4-BE49-F238E27FC236}">
                  <a16:creationId xmlns:a16="http://schemas.microsoft.com/office/drawing/2014/main" id="{5E1C0669-D3A8-43EE-9144-19156EF2B640}"/>
                </a:ext>
              </a:extLst>
            </p:cNvPr>
            <p:cNvSpPr/>
            <p:nvPr/>
          </p:nvSpPr>
          <p:spPr>
            <a:xfrm>
              <a:off x="2298356" y="4557443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1" name="Rectangle 45">
              <a:extLst>
                <a:ext uri="{FF2B5EF4-FFF2-40B4-BE49-F238E27FC236}">
                  <a16:creationId xmlns:a16="http://schemas.microsoft.com/office/drawing/2014/main" id="{498A640D-CDF5-4700-804C-AF9B693B0229}"/>
                </a:ext>
              </a:extLst>
            </p:cNvPr>
            <p:cNvSpPr/>
            <p:nvPr/>
          </p:nvSpPr>
          <p:spPr>
            <a:xfrm>
              <a:off x="2298356" y="3815475"/>
              <a:ext cx="279051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2" name="Rectangle 46">
              <a:extLst>
                <a:ext uri="{FF2B5EF4-FFF2-40B4-BE49-F238E27FC236}">
                  <a16:creationId xmlns:a16="http://schemas.microsoft.com/office/drawing/2014/main" id="{8A3D0CAD-2E35-4807-B93D-654FB07CF89E}"/>
                </a:ext>
              </a:extLst>
            </p:cNvPr>
            <p:cNvSpPr/>
            <p:nvPr/>
          </p:nvSpPr>
          <p:spPr>
            <a:xfrm>
              <a:off x="2409977" y="3629983"/>
              <a:ext cx="167430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3" name="Rectangle 47">
              <a:extLst>
                <a:ext uri="{FF2B5EF4-FFF2-40B4-BE49-F238E27FC236}">
                  <a16:creationId xmlns:a16="http://schemas.microsoft.com/office/drawing/2014/main" id="{6ECD3F09-6F3A-4593-9F46-31C6ED5ECAE0}"/>
                </a:ext>
              </a:extLst>
            </p:cNvPr>
            <p:cNvSpPr/>
            <p:nvPr/>
          </p:nvSpPr>
          <p:spPr>
            <a:xfrm>
              <a:off x="2409977" y="4000967"/>
              <a:ext cx="167430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4" name="Rectangle 48">
              <a:extLst>
                <a:ext uri="{FF2B5EF4-FFF2-40B4-BE49-F238E27FC236}">
                  <a16:creationId xmlns:a16="http://schemas.microsoft.com/office/drawing/2014/main" id="{227512B1-7C35-49FA-BE85-E3F4B73EBD8A}"/>
                </a:ext>
              </a:extLst>
            </p:cNvPr>
            <p:cNvSpPr/>
            <p:nvPr/>
          </p:nvSpPr>
          <p:spPr>
            <a:xfrm>
              <a:off x="2409977" y="4371951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5" name="Rectangle 49">
              <a:extLst>
                <a:ext uri="{FF2B5EF4-FFF2-40B4-BE49-F238E27FC236}">
                  <a16:creationId xmlns:a16="http://schemas.microsoft.com/office/drawing/2014/main" id="{EFC9DD05-7982-4B37-97AE-2890071D9029}"/>
                </a:ext>
              </a:extLst>
            </p:cNvPr>
            <p:cNvSpPr/>
            <p:nvPr/>
          </p:nvSpPr>
          <p:spPr>
            <a:xfrm>
              <a:off x="2298356" y="4186459"/>
              <a:ext cx="279051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6" name="Rectangle 50">
              <a:extLst>
                <a:ext uri="{FF2B5EF4-FFF2-40B4-BE49-F238E27FC236}">
                  <a16:creationId xmlns:a16="http://schemas.microsoft.com/office/drawing/2014/main" id="{27D9595F-C1DA-46C7-BC16-6B0FCAB76E79}"/>
                </a:ext>
              </a:extLst>
            </p:cNvPr>
            <p:cNvSpPr/>
            <p:nvPr/>
          </p:nvSpPr>
          <p:spPr>
            <a:xfrm>
              <a:off x="2409977" y="3258999"/>
              <a:ext cx="167430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7" name="Rectangle 51">
              <a:extLst>
                <a:ext uri="{FF2B5EF4-FFF2-40B4-BE49-F238E27FC236}">
                  <a16:creationId xmlns:a16="http://schemas.microsoft.com/office/drawing/2014/main" id="{49FCBCEA-00AD-454F-ACE9-B00CB859188D}"/>
                </a:ext>
              </a:extLst>
            </p:cNvPr>
            <p:cNvSpPr/>
            <p:nvPr/>
          </p:nvSpPr>
          <p:spPr>
            <a:xfrm>
              <a:off x="2298356" y="3444491"/>
              <a:ext cx="279051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8" name="Rectangle 52">
              <a:extLst>
                <a:ext uri="{FF2B5EF4-FFF2-40B4-BE49-F238E27FC236}">
                  <a16:creationId xmlns:a16="http://schemas.microsoft.com/office/drawing/2014/main" id="{7946A4E3-E770-4AA9-BCEF-03CE653E1334}"/>
                </a:ext>
              </a:extLst>
            </p:cNvPr>
            <p:cNvSpPr/>
            <p:nvPr/>
          </p:nvSpPr>
          <p:spPr>
            <a:xfrm>
              <a:off x="2409977" y="4742937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99" name="Group 77">
            <a:extLst>
              <a:ext uri="{FF2B5EF4-FFF2-40B4-BE49-F238E27FC236}">
                <a16:creationId xmlns:a16="http://schemas.microsoft.com/office/drawing/2014/main" id="{F220D703-3F4E-4E13-8F1F-A3F9A1B497D6}"/>
              </a:ext>
            </a:extLst>
          </p:cNvPr>
          <p:cNvGrpSpPr/>
          <p:nvPr/>
        </p:nvGrpSpPr>
        <p:grpSpPr>
          <a:xfrm>
            <a:off x="3606283" y="2242323"/>
            <a:ext cx="970076" cy="3921732"/>
            <a:chOff x="2987824" y="2451208"/>
            <a:chExt cx="837152" cy="3384360"/>
          </a:xfrm>
        </p:grpSpPr>
        <p:sp>
          <p:nvSpPr>
            <p:cNvPr id="100" name="Diagonal Stripe 54">
              <a:extLst>
                <a:ext uri="{FF2B5EF4-FFF2-40B4-BE49-F238E27FC236}">
                  <a16:creationId xmlns:a16="http://schemas.microsoft.com/office/drawing/2014/main" id="{4C107862-2DDB-4E2B-A539-B492D1D83326}"/>
                </a:ext>
              </a:extLst>
            </p:cNvPr>
            <p:cNvSpPr/>
            <p:nvPr/>
          </p:nvSpPr>
          <p:spPr>
            <a:xfrm rot="19197366">
              <a:off x="3173595" y="5199044"/>
              <a:ext cx="526053" cy="636524"/>
            </a:xfrm>
            <a:prstGeom prst="diagStripe">
              <a:avLst>
                <a:gd name="adj" fmla="val 8632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01" name="Rectangle 7">
              <a:extLst>
                <a:ext uri="{FF2B5EF4-FFF2-40B4-BE49-F238E27FC236}">
                  <a16:creationId xmlns:a16="http://schemas.microsoft.com/office/drawing/2014/main" id="{624EC52F-C759-47FA-B47B-DC554616133F}"/>
                </a:ext>
              </a:extLst>
            </p:cNvPr>
            <p:cNvSpPr/>
            <p:nvPr/>
          </p:nvSpPr>
          <p:spPr>
            <a:xfrm>
              <a:off x="3082400" y="3030550"/>
              <a:ext cx="648000" cy="2016000"/>
            </a:xfrm>
            <a:custGeom>
              <a:avLst/>
              <a:gdLst>
                <a:gd name="connsiteX0" fmla="*/ 0 w 828152"/>
                <a:gd name="connsiteY0" fmla="*/ 0 h 1872208"/>
                <a:gd name="connsiteX1" fmla="*/ 828152 w 828152"/>
                <a:gd name="connsiteY1" fmla="*/ 0 h 1872208"/>
                <a:gd name="connsiteX2" fmla="*/ 828152 w 828152"/>
                <a:gd name="connsiteY2" fmla="*/ 1872208 h 1872208"/>
                <a:gd name="connsiteX3" fmla="*/ 0 w 828152"/>
                <a:gd name="connsiteY3" fmla="*/ 1872208 h 1872208"/>
                <a:gd name="connsiteX4" fmla="*/ 0 w 828152"/>
                <a:gd name="connsiteY4" fmla="*/ 0 h 1872208"/>
                <a:gd name="connsiteX0" fmla="*/ 0 w 828152"/>
                <a:gd name="connsiteY0" fmla="*/ 0 h 1891000"/>
                <a:gd name="connsiteX1" fmla="*/ 828152 w 828152"/>
                <a:gd name="connsiteY1" fmla="*/ 0 h 1891000"/>
                <a:gd name="connsiteX2" fmla="*/ 828152 w 828152"/>
                <a:gd name="connsiteY2" fmla="*/ 1872208 h 1891000"/>
                <a:gd name="connsiteX3" fmla="*/ 0 w 828152"/>
                <a:gd name="connsiteY3" fmla="*/ 1872208 h 1891000"/>
                <a:gd name="connsiteX4" fmla="*/ 0 w 828152"/>
                <a:gd name="connsiteY4" fmla="*/ 0 h 1891000"/>
                <a:gd name="connsiteX0" fmla="*/ 0 w 828152"/>
                <a:gd name="connsiteY0" fmla="*/ 0 h 1907994"/>
                <a:gd name="connsiteX1" fmla="*/ 828152 w 828152"/>
                <a:gd name="connsiteY1" fmla="*/ 0 h 1907994"/>
                <a:gd name="connsiteX2" fmla="*/ 828152 w 828152"/>
                <a:gd name="connsiteY2" fmla="*/ 1872208 h 1907994"/>
                <a:gd name="connsiteX3" fmla="*/ 0 w 828152"/>
                <a:gd name="connsiteY3" fmla="*/ 1872208 h 1907994"/>
                <a:gd name="connsiteX4" fmla="*/ 0 w 828152"/>
                <a:gd name="connsiteY4" fmla="*/ 0 h 1907994"/>
                <a:gd name="connsiteX0" fmla="*/ 0 w 828152"/>
                <a:gd name="connsiteY0" fmla="*/ 0 h 1920103"/>
                <a:gd name="connsiteX1" fmla="*/ 828152 w 828152"/>
                <a:gd name="connsiteY1" fmla="*/ 0 h 1920103"/>
                <a:gd name="connsiteX2" fmla="*/ 828152 w 828152"/>
                <a:gd name="connsiteY2" fmla="*/ 1872208 h 1920103"/>
                <a:gd name="connsiteX3" fmla="*/ 0 w 828152"/>
                <a:gd name="connsiteY3" fmla="*/ 1872208 h 1920103"/>
                <a:gd name="connsiteX4" fmla="*/ 0 w 828152"/>
                <a:gd name="connsiteY4" fmla="*/ 0 h 1920103"/>
                <a:gd name="connsiteX0" fmla="*/ 0 w 828152"/>
                <a:gd name="connsiteY0" fmla="*/ 0 h 1923817"/>
                <a:gd name="connsiteX1" fmla="*/ 828152 w 828152"/>
                <a:gd name="connsiteY1" fmla="*/ 0 h 1923817"/>
                <a:gd name="connsiteX2" fmla="*/ 828152 w 828152"/>
                <a:gd name="connsiteY2" fmla="*/ 1872208 h 1923817"/>
                <a:gd name="connsiteX3" fmla="*/ 0 w 828152"/>
                <a:gd name="connsiteY3" fmla="*/ 1872208 h 1923817"/>
                <a:gd name="connsiteX4" fmla="*/ 0 w 828152"/>
                <a:gd name="connsiteY4" fmla="*/ 0 h 19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152" h="1923817">
                  <a:moveTo>
                    <a:pt x="0" y="0"/>
                  </a:moveTo>
                  <a:lnTo>
                    <a:pt x="828152" y="0"/>
                  </a:lnTo>
                  <a:lnTo>
                    <a:pt x="828152" y="1872208"/>
                  </a:lnTo>
                  <a:cubicBezTo>
                    <a:pt x="499246" y="1935634"/>
                    <a:pt x="328906" y="1946205"/>
                    <a:pt x="0" y="18722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2" name="Rounded Rectangle 56">
              <a:extLst>
                <a:ext uri="{FF2B5EF4-FFF2-40B4-BE49-F238E27FC236}">
                  <a16:creationId xmlns:a16="http://schemas.microsoft.com/office/drawing/2014/main" id="{973170D4-B301-4871-945B-D13804FB8FD5}"/>
                </a:ext>
              </a:extLst>
            </p:cNvPr>
            <p:cNvSpPr/>
            <p:nvPr/>
          </p:nvSpPr>
          <p:spPr>
            <a:xfrm>
              <a:off x="3057587" y="2451208"/>
              <a:ext cx="697627" cy="13506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3" name="Rectangle 57">
              <a:extLst>
                <a:ext uri="{FF2B5EF4-FFF2-40B4-BE49-F238E27FC236}">
                  <a16:creationId xmlns:a16="http://schemas.microsoft.com/office/drawing/2014/main" id="{408066EF-7C85-474A-A802-4EEAA5C9A8E3}"/>
                </a:ext>
              </a:extLst>
            </p:cNvPr>
            <p:cNvSpPr/>
            <p:nvPr/>
          </p:nvSpPr>
          <p:spPr>
            <a:xfrm>
              <a:off x="3154400" y="2586268"/>
              <a:ext cx="504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4" name="Rectangle 58">
              <a:extLst>
                <a:ext uri="{FF2B5EF4-FFF2-40B4-BE49-F238E27FC236}">
                  <a16:creationId xmlns:a16="http://schemas.microsoft.com/office/drawing/2014/main" id="{72E6F74E-7089-456C-AC96-6AEBBD7AD546}"/>
                </a:ext>
              </a:extLst>
            </p:cNvPr>
            <p:cNvSpPr/>
            <p:nvPr/>
          </p:nvSpPr>
          <p:spPr>
            <a:xfrm>
              <a:off x="3336637" y="5013176"/>
              <a:ext cx="139525" cy="1350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5" name="Trapezoid 59">
              <a:extLst>
                <a:ext uri="{FF2B5EF4-FFF2-40B4-BE49-F238E27FC236}">
                  <a16:creationId xmlns:a16="http://schemas.microsoft.com/office/drawing/2014/main" id="{DDBF36A8-3756-4C2A-87D7-1F8386A6D377}"/>
                </a:ext>
              </a:extLst>
            </p:cNvPr>
            <p:cNvSpPr/>
            <p:nvPr/>
          </p:nvSpPr>
          <p:spPr>
            <a:xfrm rot="10800000">
              <a:off x="3336638" y="5147221"/>
              <a:ext cx="139525" cy="168826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6" name="Rounded Rectangle 60">
              <a:extLst>
                <a:ext uri="{FF2B5EF4-FFF2-40B4-BE49-F238E27FC236}">
                  <a16:creationId xmlns:a16="http://schemas.microsoft.com/office/drawing/2014/main" id="{B15E4F62-44FE-4F47-B3F6-AC818508B992}"/>
                </a:ext>
              </a:extLst>
            </p:cNvPr>
            <p:cNvSpPr/>
            <p:nvPr/>
          </p:nvSpPr>
          <p:spPr>
            <a:xfrm>
              <a:off x="2987824" y="2934038"/>
              <a:ext cx="837152" cy="101295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7" name="Rectangle 20">
              <a:extLst>
                <a:ext uri="{FF2B5EF4-FFF2-40B4-BE49-F238E27FC236}">
                  <a16:creationId xmlns:a16="http://schemas.microsoft.com/office/drawing/2014/main" id="{677322B1-4A13-4BB8-9CD8-51B718D95B77}"/>
                </a:ext>
              </a:extLst>
            </p:cNvPr>
            <p:cNvSpPr/>
            <p:nvPr/>
          </p:nvSpPr>
          <p:spPr>
            <a:xfrm>
              <a:off x="3147106" y="3758540"/>
              <a:ext cx="518588" cy="1145634"/>
            </a:xfrm>
            <a:custGeom>
              <a:avLst/>
              <a:gdLst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  <a:gd name="connsiteX0" fmla="*/ 0 w 669024"/>
                <a:gd name="connsiteY0" fmla="*/ 0 h 1686239"/>
                <a:gd name="connsiteX1" fmla="*/ 669024 w 669024"/>
                <a:gd name="connsiteY1" fmla="*/ 0 h 1686239"/>
                <a:gd name="connsiteX2" fmla="*/ 669024 w 669024"/>
                <a:gd name="connsiteY2" fmla="*/ 1662748 h 1686239"/>
                <a:gd name="connsiteX3" fmla="*/ 0 w 669024"/>
                <a:gd name="connsiteY3" fmla="*/ 1662748 h 1686239"/>
                <a:gd name="connsiteX4" fmla="*/ 0 w 669024"/>
                <a:gd name="connsiteY4" fmla="*/ 0 h 1686239"/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9024" h="1662748">
                  <a:moveTo>
                    <a:pt x="0" y="0"/>
                  </a:moveTo>
                  <a:lnTo>
                    <a:pt x="669024" y="0"/>
                  </a:lnTo>
                  <a:lnTo>
                    <a:pt x="669024" y="1662748"/>
                  </a:lnTo>
                  <a:cubicBezTo>
                    <a:pt x="440730" y="1715603"/>
                    <a:pt x="260007" y="1715603"/>
                    <a:pt x="0" y="166274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8" name="Rectangle 62">
              <a:extLst>
                <a:ext uri="{FF2B5EF4-FFF2-40B4-BE49-F238E27FC236}">
                  <a16:creationId xmlns:a16="http://schemas.microsoft.com/office/drawing/2014/main" id="{85CE543E-07DA-4F63-B304-E038A560D912}"/>
                </a:ext>
              </a:extLst>
            </p:cNvPr>
            <p:cNvSpPr/>
            <p:nvPr/>
          </p:nvSpPr>
          <p:spPr>
            <a:xfrm>
              <a:off x="3392448" y="2586268"/>
              <a:ext cx="27905" cy="360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9" name="Rectangle 63">
              <a:extLst>
                <a:ext uri="{FF2B5EF4-FFF2-40B4-BE49-F238E27FC236}">
                  <a16:creationId xmlns:a16="http://schemas.microsoft.com/office/drawing/2014/main" id="{F7D0C768-3ADB-4F6A-87AA-6187FB134645}"/>
                </a:ext>
              </a:extLst>
            </p:cNvPr>
            <p:cNvSpPr/>
            <p:nvPr/>
          </p:nvSpPr>
          <p:spPr>
            <a:xfrm>
              <a:off x="3378476" y="3078054"/>
              <a:ext cx="279051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0" name="Rectangle 64">
              <a:extLst>
                <a:ext uri="{FF2B5EF4-FFF2-40B4-BE49-F238E27FC236}">
                  <a16:creationId xmlns:a16="http://schemas.microsoft.com/office/drawing/2014/main" id="{1093460A-18BD-4D46-AF98-5D95E4C521AD}"/>
                </a:ext>
              </a:extLst>
            </p:cNvPr>
            <p:cNvSpPr/>
            <p:nvPr/>
          </p:nvSpPr>
          <p:spPr>
            <a:xfrm>
              <a:off x="3378476" y="4561990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1" name="Rectangle 65">
              <a:extLst>
                <a:ext uri="{FF2B5EF4-FFF2-40B4-BE49-F238E27FC236}">
                  <a16:creationId xmlns:a16="http://schemas.microsoft.com/office/drawing/2014/main" id="{A8D9C8AB-6209-40F9-8F5E-ED5C033741B9}"/>
                </a:ext>
              </a:extLst>
            </p:cNvPr>
            <p:cNvSpPr/>
            <p:nvPr/>
          </p:nvSpPr>
          <p:spPr>
            <a:xfrm>
              <a:off x="3378476" y="3820022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2" name="Rectangle 66">
              <a:extLst>
                <a:ext uri="{FF2B5EF4-FFF2-40B4-BE49-F238E27FC236}">
                  <a16:creationId xmlns:a16="http://schemas.microsoft.com/office/drawing/2014/main" id="{07DDCC5A-65A0-43AB-A017-17BD96350647}"/>
                </a:ext>
              </a:extLst>
            </p:cNvPr>
            <p:cNvSpPr/>
            <p:nvPr/>
          </p:nvSpPr>
          <p:spPr>
            <a:xfrm>
              <a:off x="3490097" y="3634530"/>
              <a:ext cx="167430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3" name="Rectangle 67">
              <a:extLst>
                <a:ext uri="{FF2B5EF4-FFF2-40B4-BE49-F238E27FC236}">
                  <a16:creationId xmlns:a16="http://schemas.microsoft.com/office/drawing/2014/main" id="{9BA90F66-EDE2-4216-BBE5-2276333CA61B}"/>
                </a:ext>
              </a:extLst>
            </p:cNvPr>
            <p:cNvSpPr/>
            <p:nvPr/>
          </p:nvSpPr>
          <p:spPr>
            <a:xfrm>
              <a:off x="3490097" y="4005514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4" name="Rectangle 68">
              <a:extLst>
                <a:ext uri="{FF2B5EF4-FFF2-40B4-BE49-F238E27FC236}">
                  <a16:creationId xmlns:a16="http://schemas.microsoft.com/office/drawing/2014/main" id="{A1262A08-164B-4556-AC44-3F16C139B65A}"/>
                </a:ext>
              </a:extLst>
            </p:cNvPr>
            <p:cNvSpPr/>
            <p:nvPr/>
          </p:nvSpPr>
          <p:spPr>
            <a:xfrm>
              <a:off x="3490097" y="4376498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5" name="Rectangle 69">
              <a:extLst>
                <a:ext uri="{FF2B5EF4-FFF2-40B4-BE49-F238E27FC236}">
                  <a16:creationId xmlns:a16="http://schemas.microsoft.com/office/drawing/2014/main" id="{1018C7DE-5B33-4D3F-B627-81C436E814E2}"/>
                </a:ext>
              </a:extLst>
            </p:cNvPr>
            <p:cNvSpPr/>
            <p:nvPr/>
          </p:nvSpPr>
          <p:spPr>
            <a:xfrm>
              <a:off x="3378476" y="4191006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6" name="Rectangle 70">
              <a:extLst>
                <a:ext uri="{FF2B5EF4-FFF2-40B4-BE49-F238E27FC236}">
                  <a16:creationId xmlns:a16="http://schemas.microsoft.com/office/drawing/2014/main" id="{8B8BE366-C728-49C3-A134-5DD62BE391E8}"/>
                </a:ext>
              </a:extLst>
            </p:cNvPr>
            <p:cNvSpPr/>
            <p:nvPr/>
          </p:nvSpPr>
          <p:spPr>
            <a:xfrm>
              <a:off x="3490097" y="3263546"/>
              <a:ext cx="167430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7" name="Rectangle 71">
              <a:extLst>
                <a:ext uri="{FF2B5EF4-FFF2-40B4-BE49-F238E27FC236}">
                  <a16:creationId xmlns:a16="http://schemas.microsoft.com/office/drawing/2014/main" id="{639D2198-477F-4951-994F-39FD5361B76D}"/>
                </a:ext>
              </a:extLst>
            </p:cNvPr>
            <p:cNvSpPr/>
            <p:nvPr/>
          </p:nvSpPr>
          <p:spPr>
            <a:xfrm>
              <a:off x="3378476" y="3449038"/>
              <a:ext cx="279051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8" name="Rectangle 72">
              <a:extLst>
                <a:ext uri="{FF2B5EF4-FFF2-40B4-BE49-F238E27FC236}">
                  <a16:creationId xmlns:a16="http://schemas.microsoft.com/office/drawing/2014/main" id="{20D7239D-3219-46E6-83B9-69D0416E6CE5}"/>
                </a:ext>
              </a:extLst>
            </p:cNvPr>
            <p:cNvSpPr/>
            <p:nvPr/>
          </p:nvSpPr>
          <p:spPr>
            <a:xfrm>
              <a:off x="3490097" y="4747484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19" name="TextBox 118">
            <a:extLst>
              <a:ext uri="{FF2B5EF4-FFF2-40B4-BE49-F238E27FC236}">
                <a16:creationId xmlns:a16="http://schemas.microsoft.com/office/drawing/2014/main" id="{91A100C3-0657-46BC-9FCD-D57E67613C8C}"/>
              </a:ext>
            </a:extLst>
          </p:cNvPr>
          <p:cNvSpPr txBox="1"/>
          <p:nvPr/>
        </p:nvSpPr>
        <p:spPr>
          <a:xfrm>
            <a:off x="975222" y="1793836"/>
            <a:ext cx="88500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85%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88E5AEEF-CCEE-42EE-BD4E-F0AC5D39A53B}"/>
              </a:ext>
            </a:extLst>
          </p:cNvPr>
          <p:cNvSpPr txBox="1"/>
          <p:nvPr/>
        </p:nvSpPr>
        <p:spPr>
          <a:xfrm>
            <a:off x="2301175" y="1793836"/>
            <a:ext cx="893136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A05BE2A1-D050-46A9-BA51-84747EE42742}"/>
              </a:ext>
            </a:extLst>
          </p:cNvPr>
          <p:cNvSpPr txBox="1"/>
          <p:nvPr/>
        </p:nvSpPr>
        <p:spPr>
          <a:xfrm>
            <a:off x="3635262" y="1793836"/>
            <a:ext cx="901271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65%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22" name="Group 90">
            <a:extLst>
              <a:ext uri="{FF2B5EF4-FFF2-40B4-BE49-F238E27FC236}">
                <a16:creationId xmlns:a16="http://schemas.microsoft.com/office/drawing/2014/main" id="{FFA49E2F-A78D-4179-848B-14F60E610C8E}"/>
              </a:ext>
            </a:extLst>
          </p:cNvPr>
          <p:cNvGrpSpPr/>
          <p:nvPr/>
        </p:nvGrpSpPr>
        <p:grpSpPr>
          <a:xfrm>
            <a:off x="4943081" y="2242323"/>
            <a:ext cx="970076" cy="3921732"/>
            <a:chOff x="2987824" y="2451208"/>
            <a:chExt cx="837152" cy="3384360"/>
          </a:xfrm>
        </p:grpSpPr>
        <p:sp>
          <p:nvSpPr>
            <p:cNvPr id="123" name="Diagonal Stripe 91">
              <a:extLst>
                <a:ext uri="{FF2B5EF4-FFF2-40B4-BE49-F238E27FC236}">
                  <a16:creationId xmlns:a16="http://schemas.microsoft.com/office/drawing/2014/main" id="{DBF1265C-4DA9-481D-8508-72F83B52CB2F}"/>
                </a:ext>
              </a:extLst>
            </p:cNvPr>
            <p:cNvSpPr/>
            <p:nvPr/>
          </p:nvSpPr>
          <p:spPr>
            <a:xfrm rot="19197366">
              <a:off x="3173595" y="5199044"/>
              <a:ext cx="526053" cy="636524"/>
            </a:xfrm>
            <a:prstGeom prst="diagStripe">
              <a:avLst>
                <a:gd name="adj" fmla="val 8632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24" name="Rectangle 7">
              <a:extLst>
                <a:ext uri="{FF2B5EF4-FFF2-40B4-BE49-F238E27FC236}">
                  <a16:creationId xmlns:a16="http://schemas.microsoft.com/office/drawing/2014/main" id="{F8BC14C1-8946-45FA-A9F0-D6BACD70ECC2}"/>
                </a:ext>
              </a:extLst>
            </p:cNvPr>
            <p:cNvSpPr/>
            <p:nvPr/>
          </p:nvSpPr>
          <p:spPr>
            <a:xfrm>
              <a:off x="3082400" y="3030550"/>
              <a:ext cx="648000" cy="2016000"/>
            </a:xfrm>
            <a:custGeom>
              <a:avLst/>
              <a:gdLst>
                <a:gd name="connsiteX0" fmla="*/ 0 w 828152"/>
                <a:gd name="connsiteY0" fmla="*/ 0 h 1872208"/>
                <a:gd name="connsiteX1" fmla="*/ 828152 w 828152"/>
                <a:gd name="connsiteY1" fmla="*/ 0 h 1872208"/>
                <a:gd name="connsiteX2" fmla="*/ 828152 w 828152"/>
                <a:gd name="connsiteY2" fmla="*/ 1872208 h 1872208"/>
                <a:gd name="connsiteX3" fmla="*/ 0 w 828152"/>
                <a:gd name="connsiteY3" fmla="*/ 1872208 h 1872208"/>
                <a:gd name="connsiteX4" fmla="*/ 0 w 828152"/>
                <a:gd name="connsiteY4" fmla="*/ 0 h 1872208"/>
                <a:gd name="connsiteX0" fmla="*/ 0 w 828152"/>
                <a:gd name="connsiteY0" fmla="*/ 0 h 1891000"/>
                <a:gd name="connsiteX1" fmla="*/ 828152 w 828152"/>
                <a:gd name="connsiteY1" fmla="*/ 0 h 1891000"/>
                <a:gd name="connsiteX2" fmla="*/ 828152 w 828152"/>
                <a:gd name="connsiteY2" fmla="*/ 1872208 h 1891000"/>
                <a:gd name="connsiteX3" fmla="*/ 0 w 828152"/>
                <a:gd name="connsiteY3" fmla="*/ 1872208 h 1891000"/>
                <a:gd name="connsiteX4" fmla="*/ 0 w 828152"/>
                <a:gd name="connsiteY4" fmla="*/ 0 h 1891000"/>
                <a:gd name="connsiteX0" fmla="*/ 0 w 828152"/>
                <a:gd name="connsiteY0" fmla="*/ 0 h 1907994"/>
                <a:gd name="connsiteX1" fmla="*/ 828152 w 828152"/>
                <a:gd name="connsiteY1" fmla="*/ 0 h 1907994"/>
                <a:gd name="connsiteX2" fmla="*/ 828152 w 828152"/>
                <a:gd name="connsiteY2" fmla="*/ 1872208 h 1907994"/>
                <a:gd name="connsiteX3" fmla="*/ 0 w 828152"/>
                <a:gd name="connsiteY3" fmla="*/ 1872208 h 1907994"/>
                <a:gd name="connsiteX4" fmla="*/ 0 w 828152"/>
                <a:gd name="connsiteY4" fmla="*/ 0 h 1907994"/>
                <a:gd name="connsiteX0" fmla="*/ 0 w 828152"/>
                <a:gd name="connsiteY0" fmla="*/ 0 h 1920103"/>
                <a:gd name="connsiteX1" fmla="*/ 828152 w 828152"/>
                <a:gd name="connsiteY1" fmla="*/ 0 h 1920103"/>
                <a:gd name="connsiteX2" fmla="*/ 828152 w 828152"/>
                <a:gd name="connsiteY2" fmla="*/ 1872208 h 1920103"/>
                <a:gd name="connsiteX3" fmla="*/ 0 w 828152"/>
                <a:gd name="connsiteY3" fmla="*/ 1872208 h 1920103"/>
                <a:gd name="connsiteX4" fmla="*/ 0 w 828152"/>
                <a:gd name="connsiteY4" fmla="*/ 0 h 1920103"/>
                <a:gd name="connsiteX0" fmla="*/ 0 w 828152"/>
                <a:gd name="connsiteY0" fmla="*/ 0 h 1923817"/>
                <a:gd name="connsiteX1" fmla="*/ 828152 w 828152"/>
                <a:gd name="connsiteY1" fmla="*/ 0 h 1923817"/>
                <a:gd name="connsiteX2" fmla="*/ 828152 w 828152"/>
                <a:gd name="connsiteY2" fmla="*/ 1872208 h 1923817"/>
                <a:gd name="connsiteX3" fmla="*/ 0 w 828152"/>
                <a:gd name="connsiteY3" fmla="*/ 1872208 h 1923817"/>
                <a:gd name="connsiteX4" fmla="*/ 0 w 828152"/>
                <a:gd name="connsiteY4" fmla="*/ 0 h 19238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8152" h="1923817">
                  <a:moveTo>
                    <a:pt x="0" y="0"/>
                  </a:moveTo>
                  <a:lnTo>
                    <a:pt x="828152" y="0"/>
                  </a:lnTo>
                  <a:lnTo>
                    <a:pt x="828152" y="1872208"/>
                  </a:lnTo>
                  <a:cubicBezTo>
                    <a:pt x="499246" y="1935634"/>
                    <a:pt x="328906" y="1946205"/>
                    <a:pt x="0" y="187220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5" name="Rounded Rectangle 93">
              <a:extLst>
                <a:ext uri="{FF2B5EF4-FFF2-40B4-BE49-F238E27FC236}">
                  <a16:creationId xmlns:a16="http://schemas.microsoft.com/office/drawing/2014/main" id="{04C3FB7B-383E-4A19-9BBA-48BC7AA4CE0D}"/>
                </a:ext>
              </a:extLst>
            </p:cNvPr>
            <p:cNvSpPr/>
            <p:nvPr/>
          </p:nvSpPr>
          <p:spPr>
            <a:xfrm>
              <a:off x="3057587" y="2451208"/>
              <a:ext cx="697627" cy="135060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6" name="Rectangle 94">
              <a:extLst>
                <a:ext uri="{FF2B5EF4-FFF2-40B4-BE49-F238E27FC236}">
                  <a16:creationId xmlns:a16="http://schemas.microsoft.com/office/drawing/2014/main" id="{296841E6-C159-41D9-A663-524396DE1859}"/>
                </a:ext>
              </a:extLst>
            </p:cNvPr>
            <p:cNvSpPr/>
            <p:nvPr/>
          </p:nvSpPr>
          <p:spPr>
            <a:xfrm>
              <a:off x="3154400" y="2586268"/>
              <a:ext cx="504000" cy="360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7" name="Rectangle 95">
              <a:extLst>
                <a:ext uri="{FF2B5EF4-FFF2-40B4-BE49-F238E27FC236}">
                  <a16:creationId xmlns:a16="http://schemas.microsoft.com/office/drawing/2014/main" id="{80FE8440-F1E9-4EE5-91AC-8CCDEBD46FBF}"/>
                </a:ext>
              </a:extLst>
            </p:cNvPr>
            <p:cNvSpPr/>
            <p:nvPr/>
          </p:nvSpPr>
          <p:spPr>
            <a:xfrm>
              <a:off x="3336637" y="5013176"/>
              <a:ext cx="139525" cy="13506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8" name="Trapezoid 96">
              <a:extLst>
                <a:ext uri="{FF2B5EF4-FFF2-40B4-BE49-F238E27FC236}">
                  <a16:creationId xmlns:a16="http://schemas.microsoft.com/office/drawing/2014/main" id="{8D89DFFE-5EDD-4DEA-BC20-81235EB3B5D5}"/>
                </a:ext>
              </a:extLst>
            </p:cNvPr>
            <p:cNvSpPr/>
            <p:nvPr/>
          </p:nvSpPr>
          <p:spPr>
            <a:xfrm rot="10800000">
              <a:off x="3336638" y="5147221"/>
              <a:ext cx="139525" cy="168826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9" name="Rounded Rectangle 97">
              <a:extLst>
                <a:ext uri="{FF2B5EF4-FFF2-40B4-BE49-F238E27FC236}">
                  <a16:creationId xmlns:a16="http://schemas.microsoft.com/office/drawing/2014/main" id="{45694E16-863E-4476-A0AE-75B134D954C9}"/>
                </a:ext>
              </a:extLst>
            </p:cNvPr>
            <p:cNvSpPr/>
            <p:nvPr/>
          </p:nvSpPr>
          <p:spPr>
            <a:xfrm>
              <a:off x="2987824" y="2934038"/>
              <a:ext cx="837152" cy="101295"/>
            </a:xfrm>
            <a:prstGeom prst="roundRect">
              <a:avLst>
                <a:gd name="adj" fmla="val 50000"/>
              </a:avLst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0" name="Rectangle 20">
              <a:extLst>
                <a:ext uri="{FF2B5EF4-FFF2-40B4-BE49-F238E27FC236}">
                  <a16:creationId xmlns:a16="http://schemas.microsoft.com/office/drawing/2014/main" id="{68836A97-E646-438F-9638-1DF18B38D8C0}"/>
                </a:ext>
              </a:extLst>
            </p:cNvPr>
            <p:cNvSpPr/>
            <p:nvPr/>
          </p:nvSpPr>
          <p:spPr>
            <a:xfrm>
              <a:off x="3147106" y="4125688"/>
              <a:ext cx="518588" cy="778486"/>
            </a:xfrm>
            <a:custGeom>
              <a:avLst/>
              <a:gdLst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  <a:gd name="connsiteX0" fmla="*/ 0 w 669024"/>
                <a:gd name="connsiteY0" fmla="*/ 0 h 1686239"/>
                <a:gd name="connsiteX1" fmla="*/ 669024 w 669024"/>
                <a:gd name="connsiteY1" fmla="*/ 0 h 1686239"/>
                <a:gd name="connsiteX2" fmla="*/ 669024 w 669024"/>
                <a:gd name="connsiteY2" fmla="*/ 1662748 h 1686239"/>
                <a:gd name="connsiteX3" fmla="*/ 0 w 669024"/>
                <a:gd name="connsiteY3" fmla="*/ 1662748 h 1686239"/>
                <a:gd name="connsiteX4" fmla="*/ 0 w 669024"/>
                <a:gd name="connsiteY4" fmla="*/ 0 h 1686239"/>
                <a:gd name="connsiteX0" fmla="*/ 0 w 669024"/>
                <a:gd name="connsiteY0" fmla="*/ 0 h 1662748"/>
                <a:gd name="connsiteX1" fmla="*/ 669024 w 669024"/>
                <a:gd name="connsiteY1" fmla="*/ 0 h 1662748"/>
                <a:gd name="connsiteX2" fmla="*/ 669024 w 669024"/>
                <a:gd name="connsiteY2" fmla="*/ 1662748 h 1662748"/>
                <a:gd name="connsiteX3" fmla="*/ 0 w 669024"/>
                <a:gd name="connsiteY3" fmla="*/ 1662748 h 1662748"/>
                <a:gd name="connsiteX4" fmla="*/ 0 w 669024"/>
                <a:gd name="connsiteY4" fmla="*/ 0 h 1662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9024" h="1662748">
                  <a:moveTo>
                    <a:pt x="0" y="0"/>
                  </a:moveTo>
                  <a:lnTo>
                    <a:pt x="669024" y="0"/>
                  </a:lnTo>
                  <a:lnTo>
                    <a:pt x="669024" y="1662748"/>
                  </a:lnTo>
                  <a:cubicBezTo>
                    <a:pt x="440730" y="1715603"/>
                    <a:pt x="260007" y="1715603"/>
                    <a:pt x="0" y="1662748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1" name="Rectangle 99">
              <a:extLst>
                <a:ext uri="{FF2B5EF4-FFF2-40B4-BE49-F238E27FC236}">
                  <a16:creationId xmlns:a16="http://schemas.microsoft.com/office/drawing/2014/main" id="{FB14096A-9D49-4AF8-B1B5-6DF50CF0DEA8}"/>
                </a:ext>
              </a:extLst>
            </p:cNvPr>
            <p:cNvSpPr/>
            <p:nvPr/>
          </p:nvSpPr>
          <p:spPr>
            <a:xfrm>
              <a:off x="3392448" y="2586268"/>
              <a:ext cx="27905" cy="3600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2" name="Rectangle 100">
              <a:extLst>
                <a:ext uri="{FF2B5EF4-FFF2-40B4-BE49-F238E27FC236}">
                  <a16:creationId xmlns:a16="http://schemas.microsoft.com/office/drawing/2014/main" id="{4724EB5E-D0A4-422F-844C-C3C055A400A3}"/>
                </a:ext>
              </a:extLst>
            </p:cNvPr>
            <p:cNvSpPr/>
            <p:nvPr/>
          </p:nvSpPr>
          <p:spPr>
            <a:xfrm>
              <a:off x="3378476" y="3078054"/>
              <a:ext cx="279051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3" name="Rectangle 101">
              <a:extLst>
                <a:ext uri="{FF2B5EF4-FFF2-40B4-BE49-F238E27FC236}">
                  <a16:creationId xmlns:a16="http://schemas.microsoft.com/office/drawing/2014/main" id="{D31E1C28-BFE0-488A-A02A-75D8203096AD}"/>
                </a:ext>
              </a:extLst>
            </p:cNvPr>
            <p:cNvSpPr/>
            <p:nvPr/>
          </p:nvSpPr>
          <p:spPr>
            <a:xfrm>
              <a:off x="3378476" y="4561990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4" name="Rectangle 102">
              <a:extLst>
                <a:ext uri="{FF2B5EF4-FFF2-40B4-BE49-F238E27FC236}">
                  <a16:creationId xmlns:a16="http://schemas.microsoft.com/office/drawing/2014/main" id="{C5864B7F-938E-4024-9533-1CB0E4AD70B1}"/>
                </a:ext>
              </a:extLst>
            </p:cNvPr>
            <p:cNvSpPr/>
            <p:nvPr/>
          </p:nvSpPr>
          <p:spPr>
            <a:xfrm>
              <a:off x="3378476" y="3820022"/>
              <a:ext cx="279051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5" name="Rectangle 103">
              <a:extLst>
                <a:ext uri="{FF2B5EF4-FFF2-40B4-BE49-F238E27FC236}">
                  <a16:creationId xmlns:a16="http://schemas.microsoft.com/office/drawing/2014/main" id="{C1021295-3BD3-42AD-9224-44D2FD120231}"/>
                </a:ext>
              </a:extLst>
            </p:cNvPr>
            <p:cNvSpPr/>
            <p:nvPr/>
          </p:nvSpPr>
          <p:spPr>
            <a:xfrm>
              <a:off x="3490097" y="3634530"/>
              <a:ext cx="167430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6" name="Rectangle 104">
              <a:extLst>
                <a:ext uri="{FF2B5EF4-FFF2-40B4-BE49-F238E27FC236}">
                  <a16:creationId xmlns:a16="http://schemas.microsoft.com/office/drawing/2014/main" id="{E2968D7F-372A-4B5F-93CB-439279977F1C}"/>
                </a:ext>
              </a:extLst>
            </p:cNvPr>
            <p:cNvSpPr/>
            <p:nvPr/>
          </p:nvSpPr>
          <p:spPr>
            <a:xfrm>
              <a:off x="3490097" y="4005514"/>
              <a:ext cx="167430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7" name="Rectangle 105">
              <a:extLst>
                <a:ext uri="{FF2B5EF4-FFF2-40B4-BE49-F238E27FC236}">
                  <a16:creationId xmlns:a16="http://schemas.microsoft.com/office/drawing/2014/main" id="{F17C0B0B-ED6F-450F-984C-D484B2CEBC79}"/>
                </a:ext>
              </a:extLst>
            </p:cNvPr>
            <p:cNvSpPr/>
            <p:nvPr/>
          </p:nvSpPr>
          <p:spPr>
            <a:xfrm>
              <a:off x="3490097" y="4376498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8" name="Rectangle 106">
              <a:extLst>
                <a:ext uri="{FF2B5EF4-FFF2-40B4-BE49-F238E27FC236}">
                  <a16:creationId xmlns:a16="http://schemas.microsoft.com/office/drawing/2014/main" id="{421ACD96-44FA-487C-9570-F1B4C0EB87BD}"/>
                </a:ext>
              </a:extLst>
            </p:cNvPr>
            <p:cNvSpPr/>
            <p:nvPr/>
          </p:nvSpPr>
          <p:spPr>
            <a:xfrm>
              <a:off x="3378476" y="4191006"/>
              <a:ext cx="279051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39" name="Rectangle 107">
              <a:extLst>
                <a:ext uri="{FF2B5EF4-FFF2-40B4-BE49-F238E27FC236}">
                  <a16:creationId xmlns:a16="http://schemas.microsoft.com/office/drawing/2014/main" id="{0740ED58-C3F8-40EF-AA86-BA61EAB0C7C4}"/>
                </a:ext>
              </a:extLst>
            </p:cNvPr>
            <p:cNvSpPr/>
            <p:nvPr/>
          </p:nvSpPr>
          <p:spPr>
            <a:xfrm>
              <a:off x="3490097" y="3263546"/>
              <a:ext cx="167430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0" name="Rectangle 108">
              <a:extLst>
                <a:ext uri="{FF2B5EF4-FFF2-40B4-BE49-F238E27FC236}">
                  <a16:creationId xmlns:a16="http://schemas.microsoft.com/office/drawing/2014/main" id="{1DFDC181-7256-4C94-8E09-6B08BBABCC7C}"/>
                </a:ext>
              </a:extLst>
            </p:cNvPr>
            <p:cNvSpPr/>
            <p:nvPr/>
          </p:nvSpPr>
          <p:spPr>
            <a:xfrm>
              <a:off x="3378476" y="3449038"/>
              <a:ext cx="279051" cy="6753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1" name="Rectangle 109">
              <a:extLst>
                <a:ext uri="{FF2B5EF4-FFF2-40B4-BE49-F238E27FC236}">
                  <a16:creationId xmlns:a16="http://schemas.microsoft.com/office/drawing/2014/main" id="{E00BEBF6-2DC6-49DB-942A-CB817B82790D}"/>
                </a:ext>
              </a:extLst>
            </p:cNvPr>
            <p:cNvSpPr/>
            <p:nvPr/>
          </p:nvSpPr>
          <p:spPr>
            <a:xfrm>
              <a:off x="3490097" y="4747484"/>
              <a:ext cx="167430" cy="675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42" name="TextBox 141">
            <a:extLst>
              <a:ext uri="{FF2B5EF4-FFF2-40B4-BE49-F238E27FC236}">
                <a16:creationId xmlns:a16="http://schemas.microsoft.com/office/drawing/2014/main" id="{3EC2F916-D5F2-48DB-84B9-576D43AD53B3}"/>
              </a:ext>
            </a:extLst>
          </p:cNvPr>
          <p:cNvSpPr txBox="1"/>
          <p:nvPr/>
        </p:nvSpPr>
        <p:spPr>
          <a:xfrm>
            <a:off x="4977484" y="1793836"/>
            <a:ext cx="901271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43" name="Group 120">
            <a:extLst>
              <a:ext uri="{FF2B5EF4-FFF2-40B4-BE49-F238E27FC236}">
                <a16:creationId xmlns:a16="http://schemas.microsoft.com/office/drawing/2014/main" id="{8589B90E-323B-4CC8-910E-B2C5483794A9}"/>
              </a:ext>
            </a:extLst>
          </p:cNvPr>
          <p:cNvGrpSpPr/>
          <p:nvPr/>
        </p:nvGrpSpPr>
        <p:grpSpPr>
          <a:xfrm>
            <a:off x="6556097" y="2946606"/>
            <a:ext cx="4733229" cy="742061"/>
            <a:chOff x="575693" y="4067337"/>
            <a:chExt cx="1625933" cy="867948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AC8737CF-0C6B-41A6-9E98-34A4AA09AAA1}"/>
                </a:ext>
              </a:extLst>
            </p:cNvPr>
            <p:cNvSpPr txBox="1"/>
            <p:nvPr/>
          </p:nvSpPr>
          <p:spPr>
            <a:xfrm>
              <a:off x="578400" y="4395301"/>
              <a:ext cx="1623226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85D4429C-811E-4A24-B5FC-05D437F75C96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6" name="Group 123">
            <a:extLst>
              <a:ext uri="{FF2B5EF4-FFF2-40B4-BE49-F238E27FC236}">
                <a16:creationId xmlns:a16="http://schemas.microsoft.com/office/drawing/2014/main" id="{08F1E563-3F86-428A-9446-935B741BAEFC}"/>
              </a:ext>
            </a:extLst>
          </p:cNvPr>
          <p:cNvGrpSpPr/>
          <p:nvPr/>
        </p:nvGrpSpPr>
        <p:grpSpPr>
          <a:xfrm>
            <a:off x="6556097" y="3769519"/>
            <a:ext cx="4733229" cy="742061"/>
            <a:chOff x="575693" y="4067337"/>
            <a:chExt cx="1625933" cy="867948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80A1D045-0BC5-4A32-8FAF-43133BCE233D}"/>
                </a:ext>
              </a:extLst>
            </p:cNvPr>
            <p:cNvSpPr txBox="1"/>
            <p:nvPr/>
          </p:nvSpPr>
          <p:spPr>
            <a:xfrm>
              <a:off x="578400" y="4395301"/>
              <a:ext cx="1623226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0F421B33-BC4A-4CBB-8C56-E3D800544F48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9" name="Group 126">
            <a:extLst>
              <a:ext uri="{FF2B5EF4-FFF2-40B4-BE49-F238E27FC236}">
                <a16:creationId xmlns:a16="http://schemas.microsoft.com/office/drawing/2014/main" id="{791668E6-D34B-40C8-8D39-FE825DD9CEBE}"/>
              </a:ext>
            </a:extLst>
          </p:cNvPr>
          <p:cNvGrpSpPr/>
          <p:nvPr/>
        </p:nvGrpSpPr>
        <p:grpSpPr>
          <a:xfrm>
            <a:off x="6556097" y="4592432"/>
            <a:ext cx="4733229" cy="742061"/>
            <a:chOff x="575693" y="4067337"/>
            <a:chExt cx="1625933" cy="867948"/>
          </a:xfrm>
        </p:grpSpPr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B51FF126-0D04-43E1-82E1-10CAE720A69C}"/>
                </a:ext>
              </a:extLst>
            </p:cNvPr>
            <p:cNvSpPr txBox="1"/>
            <p:nvPr/>
          </p:nvSpPr>
          <p:spPr>
            <a:xfrm>
              <a:off x="578400" y="4395301"/>
              <a:ext cx="1623226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DD862CD0-CC17-4405-8BD9-3AE0A4B3B000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2" name="Group 129">
            <a:extLst>
              <a:ext uri="{FF2B5EF4-FFF2-40B4-BE49-F238E27FC236}">
                <a16:creationId xmlns:a16="http://schemas.microsoft.com/office/drawing/2014/main" id="{15A57A66-7D17-4871-8152-9ED2567DBB1B}"/>
              </a:ext>
            </a:extLst>
          </p:cNvPr>
          <p:cNvGrpSpPr/>
          <p:nvPr/>
        </p:nvGrpSpPr>
        <p:grpSpPr>
          <a:xfrm>
            <a:off x="6556097" y="5415344"/>
            <a:ext cx="4733229" cy="742061"/>
            <a:chOff x="575693" y="4067337"/>
            <a:chExt cx="1625933" cy="867948"/>
          </a:xfrm>
        </p:grpSpPr>
        <p:sp>
          <p:nvSpPr>
            <p:cNvPr id="153" name="TextBox 152">
              <a:extLst>
                <a:ext uri="{FF2B5EF4-FFF2-40B4-BE49-F238E27FC236}">
                  <a16:creationId xmlns:a16="http://schemas.microsoft.com/office/drawing/2014/main" id="{7ABB4B6B-9FD9-4B1E-B2B1-C08056ECB0B7}"/>
                </a:ext>
              </a:extLst>
            </p:cNvPr>
            <p:cNvSpPr txBox="1"/>
            <p:nvPr/>
          </p:nvSpPr>
          <p:spPr>
            <a:xfrm>
              <a:off x="578400" y="4395301"/>
              <a:ext cx="1623226" cy="5399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974FA03F-681A-448F-97B4-9C9E2EA0FF8D}"/>
                </a:ext>
              </a:extLst>
            </p:cNvPr>
            <p:cNvSpPr txBox="1"/>
            <p:nvPr/>
          </p:nvSpPr>
          <p:spPr>
            <a:xfrm>
              <a:off x="575693" y="4067337"/>
              <a:ext cx="1625933" cy="359990"/>
            </a:xfrm>
            <a:prstGeom prst="rect">
              <a:avLst/>
            </a:prstGeom>
            <a:noFill/>
          </p:spPr>
          <p:txBody>
            <a:bodyPr wrap="square" lIns="90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55" name="TextBox 154">
            <a:extLst>
              <a:ext uri="{FF2B5EF4-FFF2-40B4-BE49-F238E27FC236}">
                <a16:creationId xmlns:a16="http://schemas.microsoft.com/office/drawing/2014/main" id="{723B0134-9D0A-4F9A-86C9-AA72C7028518}"/>
              </a:ext>
            </a:extLst>
          </p:cNvPr>
          <p:cNvSpPr txBox="1"/>
          <p:nvPr/>
        </p:nvSpPr>
        <p:spPr>
          <a:xfrm>
            <a:off x="6556097" y="1867459"/>
            <a:ext cx="4838734" cy="1015663"/>
          </a:xfrm>
          <a:prstGeom prst="rect">
            <a:avLst/>
          </a:prstGeom>
          <a:noFill/>
        </p:spPr>
        <p:txBody>
          <a:bodyPr wrap="square" lIns="72000" rIns="10800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Example Text : 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160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2018-03-27T05:57:44Z</dcterms:modified>
</cp:coreProperties>
</file>