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030B6B01-8938-4031-BD72-75D0B747F56A}"/>
              </a:ext>
            </a:extLst>
          </p:cNvPr>
          <p:cNvGrpSpPr/>
          <p:nvPr/>
        </p:nvGrpSpPr>
        <p:grpSpPr>
          <a:xfrm>
            <a:off x="4123431" y="1890610"/>
            <a:ext cx="3977233" cy="4244798"/>
            <a:chOff x="4292232" y="1987216"/>
            <a:chExt cx="3628351" cy="3872445"/>
          </a:xfrm>
        </p:grpSpPr>
        <p:sp>
          <p:nvSpPr>
            <p:cNvPr id="34" name="Rectangle 5">
              <a:extLst>
                <a:ext uri="{FF2B5EF4-FFF2-40B4-BE49-F238E27FC236}">
                  <a16:creationId xmlns:a16="http://schemas.microsoft.com/office/drawing/2014/main" id="{DF2874FA-425D-4537-8EF9-DADDEDA77D3B}"/>
                </a:ext>
              </a:extLst>
            </p:cNvPr>
            <p:cNvSpPr/>
            <p:nvPr/>
          </p:nvSpPr>
          <p:spPr>
            <a:xfrm rot="19334430">
              <a:off x="4777872" y="3045659"/>
              <a:ext cx="2430975" cy="2814002"/>
            </a:xfrm>
            <a:custGeom>
              <a:avLst/>
              <a:gdLst/>
              <a:ahLst/>
              <a:cxnLst/>
              <a:rect l="l" t="t" r="r" b="b"/>
              <a:pathLst>
                <a:path w="4039355" h="4675800">
                  <a:moveTo>
                    <a:pt x="4034497" y="0"/>
                  </a:moveTo>
                  <a:lnTo>
                    <a:pt x="4039355" y="1157334"/>
                  </a:lnTo>
                  <a:lnTo>
                    <a:pt x="4036521" y="1158088"/>
                  </a:lnTo>
                  <a:lnTo>
                    <a:pt x="4036521" y="4184468"/>
                  </a:lnTo>
                  <a:lnTo>
                    <a:pt x="2880543" y="4184469"/>
                  </a:lnTo>
                  <a:lnTo>
                    <a:pt x="2880543" y="2372299"/>
                  </a:lnTo>
                  <a:lnTo>
                    <a:pt x="1096372" y="4675800"/>
                  </a:lnTo>
                  <a:lnTo>
                    <a:pt x="242442" y="4014390"/>
                  </a:lnTo>
                  <a:lnTo>
                    <a:pt x="2044770" y="1687448"/>
                  </a:lnTo>
                  <a:lnTo>
                    <a:pt x="296924" y="2151986"/>
                  </a:lnTo>
                  <a:lnTo>
                    <a:pt x="0" y="1034791"/>
                  </a:lnTo>
                  <a:lnTo>
                    <a:pt x="2097708" y="477269"/>
                  </a:lnTo>
                  <a:lnTo>
                    <a:pt x="2101111" y="490677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Oval 4">
              <a:extLst>
                <a:ext uri="{FF2B5EF4-FFF2-40B4-BE49-F238E27FC236}">
                  <a16:creationId xmlns:a16="http://schemas.microsoft.com/office/drawing/2014/main" id="{44F5FE7E-8391-4E8C-AE0C-B41BBD496B5B}"/>
                </a:ext>
              </a:extLst>
            </p:cNvPr>
            <p:cNvSpPr/>
            <p:nvPr/>
          </p:nvSpPr>
          <p:spPr>
            <a:xfrm>
              <a:off x="5479275" y="1987216"/>
              <a:ext cx="1224136" cy="1224136"/>
            </a:xfrm>
            <a:prstGeom prst="ellipse">
              <a:avLst/>
            </a:prstGeom>
            <a:solidFill>
              <a:schemeClr val="accent3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Oval 5">
              <a:extLst>
                <a:ext uri="{FF2B5EF4-FFF2-40B4-BE49-F238E27FC236}">
                  <a16:creationId xmlns:a16="http://schemas.microsoft.com/office/drawing/2014/main" id="{EA23C392-DAF0-400D-9B60-5C291055AE46}"/>
                </a:ext>
              </a:extLst>
            </p:cNvPr>
            <p:cNvSpPr/>
            <p:nvPr/>
          </p:nvSpPr>
          <p:spPr>
            <a:xfrm>
              <a:off x="4292232" y="3950422"/>
              <a:ext cx="1224136" cy="1224136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Oval 6">
              <a:extLst>
                <a:ext uri="{FF2B5EF4-FFF2-40B4-BE49-F238E27FC236}">
                  <a16:creationId xmlns:a16="http://schemas.microsoft.com/office/drawing/2014/main" id="{FD140D4D-C86F-45C8-A4A0-0D8A658DB6E3}"/>
                </a:ext>
              </a:extLst>
            </p:cNvPr>
            <p:cNvSpPr/>
            <p:nvPr/>
          </p:nvSpPr>
          <p:spPr>
            <a:xfrm>
              <a:off x="6696447" y="4072526"/>
              <a:ext cx="1224136" cy="1224136"/>
            </a:xfrm>
            <a:prstGeom prst="ellipse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Oval 7">
              <a:extLst>
                <a:ext uri="{FF2B5EF4-FFF2-40B4-BE49-F238E27FC236}">
                  <a16:creationId xmlns:a16="http://schemas.microsoft.com/office/drawing/2014/main" id="{95066F9C-C276-41C5-A671-2CF78BA7B602}"/>
                </a:ext>
              </a:extLst>
            </p:cNvPr>
            <p:cNvSpPr/>
            <p:nvPr/>
          </p:nvSpPr>
          <p:spPr>
            <a:xfrm>
              <a:off x="5618330" y="2126271"/>
              <a:ext cx="946026" cy="94602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Oval 8">
              <a:extLst>
                <a:ext uri="{FF2B5EF4-FFF2-40B4-BE49-F238E27FC236}">
                  <a16:creationId xmlns:a16="http://schemas.microsoft.com/office/drawing/2014/main" id="{F1EA9C11-DDCE-4F12-8B77-BCCF4E42C1B7}"/>
                </a:ext>
              </a:extLst>
            </p:cNvPr>
            <p:cNvSpPr/>
            <p:nvPr/>
          </p:nvSpPr>
          <p:spPr>
            <a:xfrm>
              <a:off x="4431287" y="4089477"/>
              <a:ext cx="946026" cy="94602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Oval 9">
              <a:extLst>
                <a:ext uri="{FF2B5EF4-FFF2-40B4-BE49-F238E27FC236}">
                  <a16:creationId xmlns:a16="http://schemas.microsoft.com/office/drawing/2014/main" id="{76CDF625-63F6-4621-A06D-8B1C61525687}"/>
                </a:ext>
              </a:extLst>
            </p:cNvPr>
            <p:cNvSpPr/>
            <p:nvPr/>
          </p:nvSpPr>
          <p:spPr>
            <a:xfrm>
              <a:off x="6835502" y="4211581"/>
              <a:ext cx="946026" cy="94602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1" name="Group 13">
            <a:extLst>
              <a:ext uri="{FF2B5EF4-FFF2-40B4-BE49-F238E27FC236}">
                <a16:creationId xmlns:a16="http://schemas.microsoft.com/office/drawing/2014/main" id="{934573C2-E7E9-446A-B902-E007FAB45AC5}"/>
              </a:ext>
            </a:extLst>
          </p:cNvPr>
          <p:cNvGrpSpPr/>
          <p:nvPr/>
        </p:nvGrpSpPr>
        <p:grpSpPr>
          <a:xfrm>
            <a:off x="7159931" y="2079764"/>
            <a:ext cx="2927044" cy="1106576"/>
            <a:chOff x="5671396" y="1581175"/>
            <a:chExt cx="2356988" cy="110657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284A19B-0AD0-4CD7-9BAC-5DDFD32C1620}"/>
                </a:ext>
              </a:extLst>
            </p:cNvPr>
            <p:cNvSpPr txBox="1"/>
            <p:nvPr/>
          </p:nvSpPr>
          <p:spPr>
            <a:xfrm>
              <a:off x="5671396" y="1581175"/>
              <a:ext cx="2355573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A</a:t>
              </a:r>
              <a:endParaRPr lang="ko-KR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31DACA5-D63C-4837-B85A-C5A2BBF7CC07}"/>
                </a:ext>
              </a:extLst>
            </p:cNvPr>
            <p:cNvSpPr txBox="1"/>
            <p:nvPr/>
          </p:nvSpPr>
          <p:spPr>
            <a:xfrm>
              <a:off x="5679175" y="2041420"/>
              <a:ext cx="23492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17">
            <a:extLst>
              <a:ext uri="{FF2B5EF4-FFF2-40B4-BE49-F238E27FC236}">
                <a16:creationId xmlns:a16="http://schemas.microsoft.com/office/drawing/2014/main" id="{850AB6E8-21D1-41DF-B0D9-6C8C570FFB25}"/>
              </a:ext>
            </a:extLst>
          </p:cNvPr>
          <p:cNvGrpSpPr/>
          <p:nvPr/>
        </p:nvGrpSpPr>
        <p:grpSpPr>
          <a:xfrm>
            <a:off x="8274874" y="4914532"/>
            <a:ext cx="2964626" cy="1106576"/>
            <a:chOff x="6212679" y="4584686"/>
            <a:chExt cx="2356988" cy="110657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1D674EC-27EB-4377-BED4-967BF68D4347}"/>
                </a:ext>
              </a:extLst>
            </p:cNvPr>
            <p:cNvSpPr txBox="1"/>
            <p:nvPr/>
          </p:nvSpPr>
          <p:spPr>
            <a:xfrm>
              <a:off x="6212679" y="4584686"/>
              <a:ext cx="2355573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C</a:t>
              </a:r>
              <a:endParaRPr lang="ko-KR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6D1ABA7-2EFD-4DF8-B1CA-EB3CCB48913F}"/>
                </a:ext>
              </a:extLst>
            </p:cNvPr>
            <p:cNvSpPr txBox="1"/>
            <p:nvPr/>
          </p:nvSpPr>
          <p:spPr>
            <a:xfrm>
              <a:off x="6220458" y="5044931"/>
              <a:ext cx="23492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21">
            <a:extLst>
              <a:ext uri="{FF2B5EF4-FFF2-40B4-BE49-F238E27FC236}">
                <a16:creationId xmlns:a16="http://schemas.microsoft.com/office/drawing/2014/main" id="{231420DB-D7D8-45A6-A5AF-75A76EB515D8}"/>
              </a:ext>
            </a:extLst>
          </p:cNvPr>
          <p:cNvGrpSpPr/>
          <p:nvPr/>
        </p:nvGrpSpPr>
        <p:grpSpPr>
          <a:xfrm>
            <a:off x="962025" y="4914532"/>
            <a:ext cx="2990386" cy="1106576"/>
            <a:chOff x="251520" y="4509120"/>
            <a:chExt cx="2356988" cy="1106576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E3E160B-1579-456E-A214-249E76270838}"/>
                </a:ext>
              </a:extLst>
            </p:cNvPr>
            <p:cNvSpPr txBox="1"/>
            <p:nvPr/>
          </p:nvSpPr>
          <p:spPr>
            <a:xfrm>
              <a:off x="251520" y="4509120"/>
              <a:ext cx="2355573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B</a:t>
              </a:r>
              <a:endParaRPr lang="ko-KR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F69652C-C40E-4603-A07D-65E5FF0A7070}"/>
                </a:ext>
              </a:extLst>
            </p:cNvPr>
            <p:cNvSpPr txBox="1"/>
            <p:nvPr/>
          </p:nvSpPr>
          <p:spPr>
            <a:xfrm>
              <a:off x="259299" y="4969365"/>
              <a:ext cx="23492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C4E45045-6831-4CC7-AE12-0AD699EB5269}"/>
              </a:ext>
            </a:extLst>
          </p:cNvPr>
          <p:cNvSpPr txBox="1"/>
          <p:nvPr/>
        </p:nvSpPr>
        <p:spPr>
          <a:xfrm rot="16200000">
            <a:off x="4861524" y="4406008"/>
            <a:ext cx="246895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</a:p>
        </p:txBody>
      </p:sp>
      <p:sp>
        <p:nvSpPr>
          <p:cNvPr id="51" name="Rectangle 30">
            <a:extLst>
              <a:ext uri="{FF2B5EF4-FFF2-40B4-BE49-F238E27FC236}">
                <a16:creationId xmlns:a16="http://schemas.microsoft.com/office/drawing/2014/main" id="{42FEF2F1-9380-4C34-9CF9-0E0391A24E07}"/>
              </a:ext>
            </a:extLst>
          </p:cNvPr>
          <p:cNvSpPr/>
          <p:nvPr/>
        </p:nvSpPr>
        <p:spPr>
          <a:xfrm>
            <a:off x="4611712" y="4558967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2" name="Rectangle 36">
            <a:extLst>
              <a:ext uri="{FF2B5EF4-FFF2-40B4-BE49-F238E27FC236}">
                <a16:creationId xmlns:a16="http://schemas.microsoft.com/office/drawing/2014/main" id="{268231BA-25FE-4377-80E7-A28B68FDCA76}"/>
              </a:ext>
            </a:extLst>
          </p:cNvPr>
          <p:cNvSpPr/>
          <p:nvPr/>
        </p:nvSpPr>
        <p:spPr>
          <a:xfrm>
            <a:off x="7235058" y="4684612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5" name="Donut 24">
            <a:extLst>
              <a:ext uri="{FF2B5EF4-FFF2-40B4-BE49-F238E27FC236}">
                <a16:creationId xmlns:a16="http://schemas.microsoft.com/office/drawing/2014/main" id="{AA6567ED-644A-452D-B2E7-E8DCE9F0A421}"/>
              </a:ext>
            </a:extLst>
          </p:cNvPr>
          <p:cNvSpPr/>
          <p:nvPr/>
        </p:nvSpPr>
        <p:spPr>
          <a:xfrm>
            <a:off x="5898391" y="2358714"/>
            <a:ext cx="395217" cy="3984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11177</TotalTime>
  <Words>85</Words>
  <Application>Microsoft Office PowerPoint</Application>
  <PresentationFormat>와이드스크린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2018-03-30T06:09:18Z</dcterms:modified>
</cp:coreProperties>
</file>