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" name="Block Arc 26">
            <a:extLst>
              <a:ext uri="{FF2B5EF4-FFF2-40B4-BE49-F238E27FC236}">
                <a16:creationId xmlns:a16="http://schemas.microsoft.com/office/drawing/2014/main" id="{3689E450-951B-470B-AF53-C8B59461D656}"/>
              </a:ext>
            </a:extLst>
          </p:cNvPr>
          <p:cNvSpPr/>
          <p:nvPr/>
        </p:nvSpPr>
        <p:spPr>
          <a:xfrm>
            <a:off x="5732369" y="2743604"/>
            <a:ext cx="2378214" cy="2378214"/>
          </a:xfrm>
          <a:prstGeom prst="blockArc">
            <a:avLst>
              <a:gd name="adj1" fmla="val 10800000"/>
              <a:gd name="adj2" fmla="val 0"/>
              <a:gd name="adj3" fmla="val 3104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Block Arc 24">
            <a:extLst>
              <a:ext uri="{FF2B5EF4-FFF2-40B4-BE49-F238E27FC236}">
                <a16:creationId xmlns:a16="http://schemas.microsoft.com/office/drawing/2014/main" id="{A92CFFD7-8C56-4958-A2C3-E3A3BF1ACFDB}"/>
              </a:ext>
            </a:extLst>
          </p:cNvPr>
          <p:cNvSpPr/>
          <p:nvPr/>
        </p:nvSpPr>
        <p:spPr>
          <a:xfrm rot="10800000">
            <a:off x="4082374" y="2743604"/>
            <a:ext cx="2378214" cy="2378214"/>
          </a:xfrm>
          <a:prstGeom prst="blockArc">
            <a:avLst>
              <a:gd name="adj1" fmla="val 10800000"/>
              <a:gd name="adj2" fmla="val 0"/>
              <a:gd name="adj3" fmla="val 3104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2" name="Group 32">
            <a:extLst>
              <a:ext uri="{FF2B5EF4-FFF2-40B4-BE49-F238E27FC236}">
                <a16:creationId xmlns:a16="http://schemas.microsoft.com/office/drawing/2014/main" id="{37E308F7-8FB9-443D-A9D8-D66FA1914946}"/>
              </a:ext>
            </a:extLst>
          </p:cNvPr>
          <p:cNvGrpSpPr/>
          <p:nvPr/>
        </p:nvGrpSpPr>
        <p:grpSpPr>
          <a:xfrm>
            <a:off x="6870357" y="5225955"/>
            <a:ext cx="4393805" cy="871880"/>
            <a:chOff x="-740680" y="1114177"/>
            <a:chExt cx="4125026" cy="871880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96B0533-A0A6-4266-A62E-2AFD50DC613F}"/>
                </a:ext>
              </a:extLst>
            </p:cNvPr>
            <p:cNvSpPr txBox="1"/>
            <p:nvPr/>
          </p:nvSpPr>
          <p:spPr>
            <a:xfrm>
              <a:off x="-740680" y="1114177"/>
              <a:ext cx="4125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514EE2C-4CC6-4137-84BA-7E95DCE37E61}"/>
                </a:ext>
              </a:extLst>
            </p:cNvPr>
            <p:cNvSpPr txBox="1"/>
            <p:nvPr/>
          </p:nvSpPr>
          <p:spPr>
            <a:xfrm>
              <a:off x="-725681" y="1339726"/>
              <a:ext cx="41100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5">
            <a:extLst>
              <a:ext uri="{FF2B5EF4-FFF2-40B4-BE49-F238E27FC236}">
                <a16:creationId xmlns:a16="http://schemas.microsoft.com/office/drawing/2014/main" id="{D6A11D17-36E0-4B77-BF4A-C0D76B017854}"/>
              </a:ext>
            </a:extLst>
          </p:cNvPr>
          <p:cNvGrpSpPr/>
          <p:nvPr/>
        </p:nvGrpSpPr>
        <p:grpSpPr>
          <a:xfrm>
            <a:off x="912390" y="1896316"/>
            <a:ext cx="4392778" cy="871880"/>
            <a:chOff x="-740680" y="1114177"/>
            <a:chExt cx="4125026" cy="871880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09DFD5B-3C90-49F3-B129-C9E0CAD48171}"/>
                </a:ext>
              </a:extLst>
            </p:cNvPr>
            <p:cNvSpPr txBox="1"/>
            <p:nvPr/>
          </p:nvSpPr>
          <p:spPr>
            <a:xfrm>
              <a:off x="-740680" y="1114177"/>
              <a:ext cx="412502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BD1C2A7-0B04-4EF6-BDF8-A49F546D77B1}"/>
                </a:ext>
              </a:extLst>
            </p:cNvPr>
            <p:cNvSpPr txBox="1"/>
            <p:nvPr/>
          </p:nvSpPr>
          <p:spPr>
            <a:xfrm>
              <a:off x="-725681" y="1339726"/>
              <a:ext cx="41100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3C1F7773-EC45-4BEA-949F-8AD9D41E0814}"/>
              </a:ext>
            </a:extLst>
          </p:cNvPr>
          <p:cNvSpPr txBox="1"/>
          <p:nvPr/>
        </p:nvSpPr>
        <p:spPr>
          <a:xfrm>
            <a:off x="7553149" y="3395502"/>
            <a:ext cx="37704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DC9407-2360-4CE5-8F42-7D58E986734E}"/>
              </a:ext>
            </a:extLst>
          </p:cNvPr>
          <p:cNvSpPr txBox="1"/>
          <p:nvPr/>
        </p:nvSpPr>
        <p:spPr>
          <a:xfrm>
            <a:off x="6134423" y="2969063"/>
            <a:ext cx="1715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0" name="Group 42">
            <a:extLst>
              <a:ext uri="{FF2B5EF4-FFF2-40B4-BE49-F238E27FC236}">
                <a16:creationId xmlns:a16="http://schemas.microsoft.com/office/drawing/2014/main" id="{F064673D-8ABC-483C-8289-2C6252E59A63}"/>
              </a:ext>
            </a:extLst>
          </p:cNvPr>
          <p:cNvGrpSpPr/>
          <p:nvPr/>
        </p:nvGrpSpPr>
        <p:grpSpPr>
          <a:xfrm>
            <a:off x="1068912" y="5449008"/>
            <a:ext cx="2671264" cy="579492"/>
            <a:chOff x="661588" y="5061430"/>
            <a:chExt cx="2671264" cy="579492"/>
          </a:xfrm>
        </p:grpSpPr>
        <p:sp>
          <p:nvSpPr>
            <p:cNvPr id="41" name="Chevron 43">
              <a:extLst>
                <a:ext uri="{FF2B5EF4-FFF2-40B4-BE49-F238E27FC236}">
                  <a16:creationId xmlns:a16="http://schemas.microsoft.com/office/drawing/2014/main" id="{DAF443BE-B29D-4A4A-8CDE-5E72BF8EE8C7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3FE99D6-3FFC-4628-BF23-181AD298D237}"/>
                </a:ext>
              </a:extLst>
            </p:cNvPr>
            <p:cNvSpPr txBox="1"/>
            <p:nvPr/>
          </p:nvSpPr>
          <p:spPr>
            <a:xfrm>
              <a:off x="913588" y="5061430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Chevron 45">
              <a:extLst>
                <a:ext uri="{FF2B5EF4-FFF2-40B4-BE49-F238E27FC236}">
                  <a16:creationId xmlns:a16="http://schemas.microsoft.com/office/drawing/2014/main" id="{D8F4178C-7B01-4BBE-B557-1DDD3218CC5C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B6C6664-9635-414D-9488-14DF5E3B5F5A}"/>
                </a:ext>
              </a:extLst>
            </p:cNvPr>
            <p:cNvSpPr txBox="1"/>
            <p:nvPr/>
          </p:nvSpPr>
          <p:spPr>
            <a:xfrm>
              <a:off x="913588" y="5363923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7">
            <a:extLst>
              <a:ext uri="{FF2B5EF4-FFF2-40B4-BE49-F238E27FC236}">
                <a16:creationId xmlns:a16="http://schemas.microsoft.com/office/drawing/2014/main" id="{9FE7A768-5F67-40A7-8706-494B2A52639C}"/>
              </a:ext>
            </a:extLst>
          </p:cNvPr>
          <p:cNvGrpSpPr/>
          <p:nvPr/>
        </p:nvGrpSpPr>
        <p:grpSpPr>
          <a:xfrm>
            <a:off x="8599228" y="1896316"/>
            <a:ext cx="2671264" cy="579492"/>
            <a:chOff x="661588" y="5061430"/>
            <a:chExt cx="2671264" cy="579492"/>
          </a:xfrm>
        </p:grpSpPr>
        <p:sp>
          <p:nvSpPr>
            <p:cNvPr id="46" name="Chevron 48">
              <a:extLst>
                <a:ext uri="{FF2B5EF4-FFF2-40B4-BE49-F238E27FC236}">
                  <a16:creationId xmlns:a16="http://schemas.microsoft.com/office/drawing/2014/main" id="{A9DCF054-1271-4389-926D-F51911856498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8EFDBA0-B97A-4961-A3A4-4D8D8FF3A6CD}"/>
                </a:ext>
              </a:extLst>
            </p:cNvPr>
            <p:cNvSpPr txBox="1"/>
            <p:nvPr/>
          </p:nvSpPr>
          <p:spPr>
            <a:xfrm>
              <a:off x="913588" y="5061430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Chevron 50">
              <a:extLst>
                <a:ext uri="{FF2B5EF4-FFF2-40B4-BE49-F238E27FC236}">
                  <a16:creationId xmlns:a16="http://schemas.microsoft.com/office/drawing/2014/main" id="{F86F4FB0-3963-47E6-BE37-667D57FE3BB7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05A073E4-50CC-4333-B02E-CF1AC50C952E}"/>
                </a:ext>
              </a:extLst>
            </p:cNvPr>
            <p:cNvSpPr txBox="1"/>
            <p:nvPr/>
          </p:nvSpPr>
          <p:spPr>
            <a:xfrm>
              <a:off x="913588" y="5363923"/>
              <a:ext cx="24192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58">
            <a:extLst>
              <a:ext uri="{FF2B5EF4-FFF2-40B4-BE49-F238E27FC236}">
                <a16:creationId xmlns:a16="http://schemas.microsoft.com/office/drawing/2014/main" id="{9A4A2194-29AC-40E7-B898-63B32E87EB78}"/>
              </a:ext>
            </a:extLst>
          </p:cNvPr>
          <p:cNvGrpSpPr/>
          <p:nvPr/>
        </p:nvGrpSpPr>
        <p:grpSpPr>
          <a:xfrm>
            <a:off x="4082370" y="2743604"/>
            <a:ext cx="4028214" cy="2378214"/>
            <a:chOff x="2558370" y="2706970"/>
            <a:chExt cx="4028214" cy="2378214"/>
          </a:xfrm>
        </p:grpSpPr>
        <p:sp>
          <p:nvSpPr>
            <p:cNvPr id="51" name="Block Arc 25">
              <a:extLst>
                <a:ext uri="{FF2B5EF4-FFF2-40B4-BE49-F238E27FC236}">
                  <a16:creationId xmlns:a16="http://schemas.microsoft.com/office/drawing/2014/main" id="{CF4C3D7A-5E80-48B0-810D-1C28C3709261}"/>
                </a:ext>
              </a:extLst>
            </p:cNvPr>
            <p:cNvSpPr/>
            <p:nvPr/>
          </p:nvSpPr>
          <p:spPr>
            <a:xfrm rot="10800000">
              <a:off x="4208370" y="2706970"/>
              <a:ext cx="2378214" cy="2378214"/>
            </a:xfrm>
            <a:prstGeom prst="blockArc">
              <a:avLst>
                <a:gd name="adj1" fmla="val 10800000"/>
                <a:gd name="adj2" fmla="val 0"/>
                <a:gd name="adj3" fmla="val 3104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Block Arc 27">
              <a:extLst>
                <a:ext uri="{FF2B5EF4-FFF2-40B4-BE49-F238E27FC236}">
                  <a16:creationId xmlns:a16="http://schemas.microsoft.com/office/drawing/2014/main" id="{7C972549-02C9-4397-9939-B67C3F97D92D}"/>
                </a:ext>
              </a:extLst>
            </p:cNvPr>
            <p:cNvSpPr/>
            <p:nvPr/>
          </p:nvSpPr>
          <p:spPr>
            <a:xfrm>
              <a:off x="2558370" y="2706970"/>
              <a:ext cx="2378214" cy="2378214"/>
            </a:xfrm>
            <a:prstGeom prst="blockArc">
              <a:avLst>
                <a:gd name="adj1" fmla="val 10800000"/>
                <a:gd name="adj2" fmla="val 0"/>
                <a:gd name="adj3" fmla="val 3104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" name="Isosceles Triangle 28">
              <a:extLst>
                <a:ext uri="{FF2B5EF4-FFF2-40B4-BE49-F238E27FC236}">
                  <a16:creationId xmlns:a16="http://schemas.microsoft.com/office/drawing/2014/main" id="{C71185EA-DB36-4E11-B5A1-F73E75498201}"/>
                </a:ext>
              </a:extLst>
            </p:cNvPr>
            <p:cNvSpPr/>
            <p:nvPr/>
          </p:nvSpPr>
          <p:spPr>
            <a:xfrm rot="10800000">
              <a:off x="2558371" y="3893049"/>
              <a:ext cx="737820" cy="36340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56" name="Isosceles Triangle 29">
            <a:extLst>
              <a:ext uri="{FF2B5EF4-FFF2-40B4-BE49-F238E27FC236}">
                <a16:creationId xmlns:a16="http://schemas.microsoft.com/office/drawing/2014/main" id="{7BC5270E-E284-4984-A277-C5383AFF09E5}"/>
              </a:ext>
            </a:extLst>
          </p:cNvPr>
          <p:cNvSpPr/>
          <p:nvPr/>
        </p:nvSpPr>
        <p:spPr>
          <a:xfrm rot="10800000">
            <a:off x="7372763" y="3926081"/>
            <a:ext cx="737820" cy="363402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EA19225-17E2-4CBF-A5A2-86DE3D7C6CCD}"/>
              </a:ext>
            </a:extLst>
          </p:cNvPr>
          <p:cNvSpPr txBox="1"/>
          <p:nvPr/>
        </p:nvSpPr>
        <p:spPr>
          <a:xfrm>
            <a:off x="4419022" y="2969063"/>
            <a:ext cx="1715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B83C0E4-61FA-4EEB-B634-8A9EA8297D42}"/>
              </a:ext>
            </a:extLst>
          </p:cNvPr>
          <p:cNvSpPr txBox="1"/>
          <p:nvPr/>
        </p:nvSpPr>
        <p:spPr>
          <a:xfrm>
            <a:off x="4262757" y="3395502"/>
            <a:ext cx="37704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" name="Freeform 55">
            <a:extLst>
              <a:ext uri="{FF2B5EF4-FFF2-40B4-BE49-F238E27FC236}">
                <a16:creationId xmlns:a16="http://schemas.microsoft.com/office/drawing/2014/main" id="{CD17A334-B4CC-41E5-BE2A-7A170225E94E}"/>
              </a:ext>
            </a:extLst>
          </p:cNvPr>
          <p:cNvSpPr/>
          <p:nvPr/>
        </p:nvSpPr>
        <p:spPr>
          <a:xfrm rot="2700000">
            <a:off x="5186148" y="3618024"/>
            <a:ext cx="257782" cy="631653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" name="Rounded Rectangle 51">
            <a:extLst>
              <a:ext uri="{FF2B5EF4-FFF2-40B4-BE49-F238E27FC236}">
                <a16:creationId xmlns:a16="http://schemas.microsoft.com/office/drawing/2014/main" id="{C5C91BFA-326A-4350-9C41-17230313850F}"/>
              </a:ext>
            </a:extLst>
          </p:cNvPr>
          <p:cNvSpPr/>
          <p:nvPr/>
        </p:nvSpPr>
        <p:spPr>
          <a:xfrm rot="16200000" flipH="1">
            <a:off x="6672913" y="3709824"/>
            <a:ext cx="500257" cy="47112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94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2018-03-27T00:33:50Z</dcterms:modified>
</cp:coreProperties>
</file>