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07" name="L-Shape 5">
            <a:extLst>
              <a:ext uri="{FF2B5EF4-FFF2-40B4-BE49-F238E27FC236}">
                <a16:creationId xmlns:a16="http://schemas.microsoft.com/office/drawing/2014/main" id="{42B969D9-520C-49F9-AC90-AF74BEDF8F79}"/>
              </a:ext>
            </a:extLst>
          </p:cNvPr>
          <p:cNvSpPr/>
          <p:nvPr/>
        </p:nvSpPr>
        <p:spPr>
          <a:xfrm rot="13500000">
            <a:off x="1051814" y="3281959"/>
            <a:ext cx="1407679" cy="1407701"/>
          </a:xfrm>
          <a:custGeom>
            <a:avLst/>
            <a:gdLst/>
            <a:ahLst/>
            <a:cxnLst/>
            <a:rect l="l" t="t" r="r" b="b"/>
            <a:pathLst>
              <a:path w="4214079" h="4214217">
                <a:moveTo>
                  <a:pt x="2520000" y="4214217"/>
                </a:moveTo>
                <a:lnTo>
                  <a:pt x="0" y="4214217"/>
                </a:lnTo>
                <a:lnTo>
                  <a:pt x="0" y="1693937"/>
                </a:lnTo>
                <a:lnTo>
                  <a:pt x="793346" y="1693937"/>
                </a:lnTo>
                <a:lnTo>
                  <a:pt x="793346" y="2402384"/>
                </a:lnTo>
                <a:lnTo>
                  <a:pt x="3195730" y="0"/>
                </a:lnTo>
                <a:lnTo>
                  <a:pt x="4214079" y="1018350"/>
                </a:lnTo>
                <a:lnTo>
                  <a:pt x="1830611" y="3401819"/>
                </a:lnTo>
                <a:lnTo>
                  <a:pt x="2520000" y="3401819"/>
                </a:lnTo>
                <a:close/>
              </a:path>
            </a:pathLst>
          </a:custGeom>
          <a:solidFill>
            <a:schemeClr val="accent6"/>
          </a:solidFill>
          <a:ln w="635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8" name="L-Shape 5">
            <a:extLst>
              <a:ext uri="{FF2B5EF4-FFF2-40B4-BE49-F238E27FC236}">
                <a16:creationId xmlns:a16="http://schemas.microsoft.com/office/drawing/2014/main" id="{C35FDC16-4A4F-4F98-8B06-5AEFBEEECF05}"/>
              </a:ext>
            </a:extLst>
          </p:cNvPr>
          <p:cNvSpPr/>
          <p:nvPr/>
        </p:nvSpPr>
        <p:spPr>
          <a:xfrm rot="13500000">
            <a:off x="3172207" y="3281959"/>
            <a:ext cx="1407679" cy="1407701"/>
          </a:xfrm>
          <a:custGeom>
            <a:avLst/>
            <a:gdLst/>
            <a:ahLst/>
            <a:cxnLst/>
            <a:rect l="l" t="t" r="r" b="b"/>
            <a:pathLst>
              <a:path w="4214079" h="4214217">
                <a:moveTo>
                  <a:pt x="2520000" y="4214217"/>
                </a:moveTo>
                <a:lnTo>
                  <a:pt x="0" y="4214217"/>
                </a:lnTo>
                <a:lnTo>
                  <a:pt x="0" y="1693937"/>
                </a:lnTo>
                <a:lnTo>
                  <a:pt x="793346" y="1693937"/>
                </a:lnTo>
                <a:lnTo>
                  <a:pt x="793346" y="2402384"/>
                </a:lnTo>
                <a:lnTo>
                  <a:pt x="3195730" y="0"/>
                </a:lnTo>
                <a:lnTo>
                  <a:pt x="4214079" y="1018350"/>
                </a:lnTo>
                <a:lnTo>
                  <a:pt x="1830611" y="3401819"/>
                </a:lnTo>
                <a:lnTo>
                  <a:pt x="2520000" y="3401819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9" name="L-Shape 5">
            <a:extLst>
              <a:ext uri="{FF2B5EF4-FFF2-40B4-BE49-F238E27FC236}">
                <a16:creationId xmlns:a16="http://schemas.microsoft.com/office/drawing/2014/main" id="{27380CB1-B908-49F9-82F2-DF51981BF950}"/>
              </a:ext>
            </a:extLst>
          </p:cNvPr>
          <p:cNvSpPr/>
          <p:nvPr/>
        </p:nvSpPr>
        <p:spPr>
          <a:xfrm rot="13500000">
            <a:off x="5292600" y="3281959"/>
            <a:ext cx="1407679" cy="1407701"/>
          </a:xfrm>
          <a:custGeom>
            <a:avLst/>
            <a:gdLst/>
            <a:ahLst/>
            <a:cxnLst/>
            <a:rect l="l" t="t" r="r" b="b"/>
            <a:pathLst>
              <a:path w="4214079" h="4214217">
                <a:moveTo>
                  <a:pt x="2520000" y="4214217"/>
                </a:moveTo>
                <a:lnTo>
                  <a:pt x="0" y="4214217"/>
                </a:lnTo>
                <a:lnTo>
                  <a:pt x="0" y="1693937"/>
                </a:lnTo>
                <a:lnTo>
                  <a:pt x="793346" y="1693937"/>
                </a:lnTo>
                <a:lnTo>
                  <a:pt x="793346" y="2402384"/>
                </a:lnTo>
                <a:lnTo>
                  <a:pt x="3195730" y="0"/>
                </a:lnTo>
                <a:lnTo>
                  <a:pt x="4214079" y="1018350"/>
                </a:lnTo>
                <a:lnTo>
                  <a:pt x="1830611" y="3401819"/>
                </a:lnTo>
                <a:lnTo>
                  <a:pt x="2520000" y="3401819"/>
                </a:lnTo>
                <a:close/>
              </a:path>
            </a:pathLst>
          </a:custGeom>
          <a:solidFill>
            <a:schemeClr val="accent2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0" name="L-Shape 5">
            <a:extLst>
              <a:ext uri="{FF2B5EF4-FFF2-40B4-BE49-F238E27FC236}">
                <a16:creationId xmlns:a16="http://schemas.microsoft.com/office/drawing/2014/main" id="{2D6F9A9C-1781-4391-BAF0-92A2BD189EA9}"/>
              </a:ext>
            </a:extLst>
          </p:cNvPr>
          <p:cNvSpPr/>
          <p:nvPr/>
        </p:nvSpPr>
        <p:spPr>
          <a:xfrm rot="13500000">
            <a:off x="7412993" y="3281959"/>
            <a:ext cx="1407679" cy="1407701"/>
          </a:xfrm>
          <a:custGeom>
            <a:avLst/>
            <a:gdLst/>
            <a:ahLst/>
            <a:cxnLst/>
            <a:rect l="l" t="t" r="r" b="b"/>
            <a:pathLst>
              <a:path w="4214079" h="4214217">
                <a:moveTo>
                  <a:pt x="2520000" y="4214217"/>
                </a:moveTo>
                <a:lnTo>
                  <a:pt x="0" y="4214217"/>
                </a:lnTo>
                <a:lnTo>
                  <a:pt x="0" y="1693937"/>
                </a:lnTo>
                <a:lnTo>
                  <a:pt x="793346" y="1693937"/>
                </a:lnTo>
                <a:lnTo>
                  <a:pt x="793346" y="2402384"/>
                </a:lnTo>
                <a:lnTo>
                  <a:pt x="3195730" y="0"/>
                </a:lnTo>
                <a:lnTo>
                  <a:pt x="4214079" y="1018350"/>
                </a:lnTo>
                <a:lnTo>
                  <a:pt x="1830611" y="3401819"/>
                </a:lnTo>
                <a:lnTo>
                  <a:pt x="2520000" y="3401819"/>
                </a:lnTo>
                <a:close/>
              </a:path>
            </a:pathLst>
          </a:cu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1" name="L-Shape 5">
            <a:extLst>
              <a:ext uri="{FF2B5EF4-FFF2-40B4-BE49-F238E27FC236}">
                <a16:creationId xmlns:a16="http://schemas.microsoft.com/office/drawing/2014/main" id="{D21811FB-E9BE-428D-91FD-F80318F31F6F}"/>
              </a:ext>
            </a:extLst>
          </p:cNvPr>
          <p:cNvSpPr/>
          <p:nvPr/>
        </p:nvSpPr>
        <p:spPr>
          <a:xfrm rot="13500000">
            <a:off x="9533386" y="3281959"/>
            <a:ext cx="1407679" cy="1407701"/>
          </a:xfrm>
          <a:custGeom>
            <a:avLst/>
            <a:gdLst/>
            <a:ahLst/>
            <a:cxnLst/>
            <a:rect l="l" t="t" r="r" b="b"/>
            <a:pathLst>
              <a:path w="4214079" h="4214217">
                <a:moveTo>
                  <a:pt x="2520000" y="4214217"/>
                </a:moveTo>
                <a:lnTo>
                  <a:pt x="0" y="4214217"/>
                </a:lnTo>
                <a:lnTo>
                  <a:pt x="0" y="1693937"/>
                </a:lnTo>
                <a:lnTo>
                  <a:pt x="793346" y="1693937"/>
                </a:lnTo>
                <a:lnTo>
                  <a:pt x="793346" y="2402384"/>
                </a:lnTo>
                <a:lnTo>
                  <a:pt x="3195730" y="0"/>
                </a:lnTo>
                <a:lnTo>
                  <a:pt x="4214079" y="1018350"/>
                </a:lnTo>
                <a:lnTo>
                  <a:pt x="1830611" y="3401819"/>
                </a:lnTo>
                <a:lnTo>
                  <a:pt x="2520000" y="3401819"/>
                </a:lnTo>
                <a:close/>
              </a:path>
            </a:pathLst>
          </a:custGeom>
          <a:solidFill>
            <a:schemeClr val="accent4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2" name="직사각형 113">
            <a:extLst>
              <a:ext uri="{FF2B5EF4-FFF2-40B4-BE49-F238E27FC236}">
                <a16:creationId xmlns:a16="http://schemas.microsoft.com/office/drawing/2014/main" id="{F8A24877-D0D5-4A00-8752-2127293AC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7248" y="3816574"/>
            <a:ext cx="65575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charset="0"/>
              </a:rPr>
              <a:t>2015</a:t>
            </a:r>
            <a:endParaRPr lang="ko-KR" altLang="en-US" sz="1600" dirty="0">
              <a:solidFill>
                <a:schemeClr val="bg1"/>
              </a:solidFill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C2516464-737E-4ECC-BE68-220DDE418588}"/>
              </a:ext>
            </a:extLst>
          </p:cNvPr>
          <p:cNvSpPr txBox="1"/>
          <p:nvPr/>
        </p:nvSpPr>
        <p:spPr>
          <a:xfrm>
            <a:off x="3289462" y="3816574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2A813423-3F84-46C9-9576-BC0DE61BC0B4}"/>
              </a:ext>
            </a:extLst>
          </p:cNvPr>
          <p:cNvSpPr txBox="1"/>
          <p:nvPr/>
        </p:nvSpPr>
        <p:spPr>
          <a:xfrm>
            <a:off x="5411488" y="3816574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CFAE0A7-0BB7-4A31-8C56-76F4F9DFDC7B}"/>
              </a:ext>
            </a:extLst>
          </p:cNvPr>
          <p:cNvSpPr txBox="1"/>
          <p:nvPr/>
        </p:nvSpPr>
        <p:spPr>
          <a:xfrm>
            <a:off x="7533514" y="3816574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AC8828F-C265-4FE7-AFA1-9C87B068D04F}"/>
              </a:ext>
            </a:extLst>
          </p:cNvPr>
          <p:cNvSpPr txBox="1"/>
          <p:nvPr/>
        </p:nvSpPr>
        <p:spPr>
          <a:xfrm>
            <a:off x="9655541" y="3816574"/>
            <a:ext cx="6655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17" name="Group 12">
            <a:extLst>
              <a:ext uri="{FF2B5EF4-FFF2-40B4-BE49-F238E27FC236}">
                <a16:creationId xmlns:a16="http://schemas.microsoft.com/office/drawing/2014/main" id="{D7483B45-7683-4724-BD8A-930F9D94E76B}"/>
              </a:ext>
            </a:extLst>
          </p:cNvPr>
          <p:cNvGrpSpPr/>
          <p:nvPr/>
        </p:nvGrpSpPr>
        <p:grpSpPr>
          <a:xfrm>
            <a:off x="9361453" y="1952182"/>
            <a:ext cx="1786425" cy="1331933"/>
            <a:chOff x="6210998" y="1433695"/>
            <a:chExt cx="1457346" cy="1331933"/>
          </a:xfrm>
        </p:grpSpPr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C1908879-6CE3-441B-A667-D81FE6E7FB75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F138A897-945E-439A-A0D4-E82C93CB6475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0" name="Group 15">
            <a:extLst>
              <a:ext uri="{FF2B5EF4-FFF2-40B4-BE49-F238E27FC236}">
                <a16:creationId xmlns:a16="http://schemas.microsoft.com/office/drawing/2014/main" id="{4738352D-DB5C-404E-B4D7-8B035D4DF3CE}"/>
              </a:ext>
            </a:extLst>
          </p:cNvPr>
          <p:cNvGrpSpPr/>
          <p:nvPr/>
        </p:nvGrpSpPr>
        <p:grpSpPr>
          <a:xfrm>
            <a:off x="7271955" y="4658741"/>
            <a:ext cx="1786425" cy="1331933"/>
            <a:chOff x="6210998" y="1433695"/>
            <a:chExt cx="1457346" cy="1331933"/>
          </a:xfrm>
        </p:grpSpPr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E1CE093A-6BB3-4CF1-94A8-BCA0F4A767EB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8A4438BE-0DB5-42C6-AF97-C93BA56AD8B6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3" name="Group 18">
            <a:extLst>
              <a:ext uri="{FF2B5EF4-FFF2-40B4-BE49-F238E27FC236}">
                <a16:creationId xmlns:a16="http://schemas.microsoft.com/office/drawing/2014/main" id="{E3616EAA-1CC9-4F5F-8C8D-C7A839A30785}"/>
              </a:ext>
            </a:extLst>
          </p:cNvPr>
          <p:cNvGrpSpPr/>
          <p:nvPr/>
        </p:nvGrpSpPr>
        <p:grpSpPr>
          <a:xfrm>
            <a:off x="3054045" y="4658741"/>
            <a:ext cx="1786425" cy="1331933"/>
            <a:chOff x="6210998" y="1433695"/>
            <a:chExt cx="1457346" cy="1331933"/>
          </a:xfrm>
        </p:grpSpPr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022DFB2D-E1CD-49FD-A2AD-7F178F173058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8E8B7E44-7CE6-4050-BEC2-584C7957F8F1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6" name="Group 21">
            <a:extLst>
              <a:ext uri="{FF2B5EF4-FFF2-40B4-BE49-F238E27FC236}">
                <a16:creationId xmlns:a16="http://schemas.microsoft.com/office/drawing/2014/main" id="{04932C95-627C-494A-A897-D58092054FC7}"/>
              </a:ext>
            </a:extLst>
          </p:cNvPr>
          <p:cNvGrpSpPr/>
          <p:nvPr/>
        </p:nvGrpSpPr>
        <p:grpSpPr>
          <a:xfrm>
            <a:off x="5182456" y="1952182"/>
            <a:ext cx="1786425" cy="1331933"/>
            <a:chOff x="6210998" y="1433695"/>
            <a:chExt cx="1457346" cy="1331933"/>
          </a:xfrm>
        </p:grpSpPr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FEE5E0AA-CB7A-4EB0-8FC3-686622698312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DC4D14D3-0E80-494F-B892-C5C3D7CB4CA0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9" name="Group 24">
            <a:extLst>
              <a:ext uri="{FF2B5EF4-FFF2-40B4-BE49-F238E27FC236}">
                <a16:creationId xmlns:a16="http://schemas.microsoft.com/office/drawing/2014/main" id="{531D3103-068E-4DB9-A8B8-7A08910AD39A}"/>
              </a:ext>
            </a:extLst>
          </p:cNvPr>
          <p:cNvGrpSpPr/>
          <p:nvPr/>
        </p:nvGrpSpPr>
        <p:grpSpPr>
          <a:xfrm>
            <a:off x="1003458" y="1952182"/>
            <a:ext cx="1786425" cy="1331933"/>
            <a:chOff x="6210998" y="1433695"/>
            <a:chExt cx="1457346" cy="1331933"/>
          </a:xfrm>
        </p:grpSpPr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023F12F4-61A3-4A11-80CF-84DBFB98995A}"/>
                </a:ext>
              </a:extLst>
            </p:cNvPr>
            <p:cNvSpPr txBox="1"/>
            <p:nvPr/>
          </p:nvSpPr>
          <p:spPr>
            <a:xfrm>
              <a:off x="6210998" y="1433695"/>
              <a:ext cx="145734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6A67D282-35F0-40E5-891A-BBA3E0E1CC6A}"/>
                </a:ext>
              </a:extLst>
            </p:cNvPr>
            <p:cNvSpPr txBox="1"/>
            <p:nvPr/>
          </p:nvSpPr>
          <p:spPr>
            <a:xfrm>
              <a:off x="6210998" y="1749965"/>
              <a:ext cx="145734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11175</TotalTime>
  <Words>135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2018-03-30T01:54:12Z</dcterms:modified>
</cp:coreProperties>
</file>