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972D-4D50-A589-54600BAF9CF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972D-4D50-A589-54600BAF9CF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972D-4D50-A589-54600BAF9CF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972D-4D50-A589-54600BAF9CFD}"/>
              </c:ext>
            </c:extLst>
          </c:dPt>
          <c:cat>
            <c:strRef>
              <c:f>Sheet1!$A$2:$A$5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65</c:v>
                </c:pt>
                <c:pt idx="1">
                  <c:v>35</c:v>
                </c:pt>
                <c:pt idx="2">
                  <c:v>50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72D-4D50-A589-54600BAF9C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0981248"/>
        <c:axId val="510982784"/>
      </c:barChart>
      <c:catAx>
        <c:axId val="51098124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ko-KR"/>
          </a:p>
        </c:txPr>
        <c:crossAx val="510982784"/>
        <c:crosses val="autoZero"/>
        <c:auto val="1"/>
        <c:lblAlgn val="ctr"/>
        <c:lblOffset val="100"/>
        <c:noMultiLvlLbl val="0"/>
      </c:catAx>
      <c:valAx>
        <c:axId val="510982784"/>
        <c:scaling>
          <c:orientation val="minMax"/>
        </c:scaling>
        <c:delete val="1"/>
        <c:axPos val="b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510981248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effectLst/>
  </c:spPr>
  <c:txPr>
    <a:bodyPr/>
    <a:lstStyle/>
    <a:p>
      <a:pPr>
        <a:defRPr sz="12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144" name="Chart 61">
            <a:extLst>
              <a:ext uri="{FF2B5EF4-FFF2-40B4-BE49-F238E27FC236}">
                <a16:creationId xmlns:a16="http://schemas.microsoft.com/office/drawing/2014/main" id="{B3241F89-C9C6-4542-94E4-C16B6FC429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7511484"/>
              </p:ext>
            </p:extLst>
          </p:nvPr>
        </p:nvGraphicFramePr>
        <p:xfrm>
          <a:off x="4860960" y="1802421"/>
          <a:ext cx="6569040" cy="4413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5" name="Oval 3">
            <a:extLst>
              <a:ext uri="{FF2B5EF4-FFF2-40B4-BE49-F238E27FC236}">
                <a16:creationId xmlns:a16="http://schemas.microsoft.com/office/drawing/2014/main" id="{E8D7E5E9-C111-401A-970F-145396DA6008}"/>
              </a:ext>
            </a:extLst>
          </p:cNvPr>
          <p:cNvSpPr/>
          <p:nvPr/>
        </p:nvSpPr>
        <p:spPr>
          <a:xfrm>
            <a:off x="948156" y="2106111"/>
            <a:ext cx="684000" cy="684000"/>
          </a:xfrm>
          <a:prstGeom prst="ellipse">
            <a:avLst/>
          </a:prstGeom>
          <a:solidFill>
            <a:schemeClr val="accent4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1B742196-8D51-452A-9D38-ED6CD23E0088}"/>
              </a:ext>
            </a:extLst>
          </p:cNvPr>
          <p:cNvSpPr txBox="1"/>
          <p:nvPr/>
        </p:nvSpPr>
        <p:spPr>
          <a:xfrm>
            <a:off x="1748279" y="2128802"/>
            <a:ext cx="3201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Easy to change colors, photos and Text.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7" name="Oval 28">
            <a:extLst>
              <a:ext uri="{FF2B5EF4-FFF2-40B4-BE49-F238E27FC236}">
                <a16:creationId xmlns:a16="http://schemas.microsoft.com/office/drawing/2014/main" id="{E6CECDCA-CD61-418B-A2A9-4DC4D7A7BCAF}"/>
              </a:ext>
            </a:extLst>
          </p:cNvPr>
          <p:cNvSpPr/>
          <p:nvPr/>
        </p:nvSpPr>
        <p:spPr>
          <a:xfrm>
            <a:off x="948156" y="3135443"/>
            <a:ext cx="684000" cy="684000"/>
          </a:xfrm>
          <a:prstGeom prst="ellipse">
            <a:avLst/>
          </a:prstGeom>
          <a:solidFill>
            <a:schemeClr val="accent3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2EFBB4C4-7448-4B7B-BFB4-947919CE0CAF}"/>
              </a:ext>
            </a:extLst>
          </p:cNvPr>
          <p:cNvSpPr txBox="1"/>
          <p:nvPr/>
        </p:nvSpPr>
        <p:spPr>
          <a:xfrm>
            <a:off x="1748279" y="3158134"/>
            <a:ext cx="3201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9" name="Oval 31">
            <a:extLst>
              <a:ext uri="{FF2B5EF4-FFF2-40B4-BE49-F238E27FC236}">
                <a16:creationId xmlns:a16="http://schemas.microsoft.com/office/drawing/2014/main" id="{BB91E3F0-CFB7-437B-B877-41DCFA314FD5}"/>
              </a:ext>
            </a:extLst>
          </p:cNvPr>
          <p:cNvSpPr/>
          <p:nvPr/>
        </p:nvSpPr>
        <p:spPr>
          <a:xfrm>
            <a:off x="948156" y="4164775"/>
            <a:ext cx="684000" cy="684000"/>
          </a:xfrm>
          <a:prstGeom prst="ellipse">
            <a:avLst/>
          </a:prstGeom>
          <a:solidFill>
            <a:schemeClr val="accent2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C532A31E-F0D7-4314-91E7-94FDA4CD0A2B}"/>
              </a:ext>
            </a:extLst>
          </p:cNvPr>
          <p:cNvSpPr txBox="1"/>
          <p:nvPr/>
        </p:nvSpPr>
        <p:spPr>
          <a:xfrm>
            <a:off x="1748279" y="4187466"/>
            <a:ext cx="3201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Easy to change colors, photos and Text.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1" name="Oval 34">
            <a:extLst>
              <a:ext uri="{FF2B5EF4-FFF2-40B4-BE49-F238E27FC236}">
                <a16:creationId xmlns:a16="http://schemas.microsoft.com/office/drawing/2014/main" id="{B44CC229-9D39-4135-B5AE-0727D1D849EF}"/>
              </a:ext>
            </a:extLst>
          </p:cNvPr>
          <p:cNvSpPr/>
          <p:nvPr/>
        </p:nvSpPr>
        <p:spPr>
          <a:xfrm>
            <a:off x="948156" y="5194108"/>
            <a:ext cx="684000" cy="684000"/>
          </a:xfrm>
          <a:prstGeom prst="ellipse">
            <a:avLst/>
          </a:prstGeom>
          <a:solidFill>
            <a:schemeClr val="accent1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157ECF0E-6882-4659-AE94-68867F837F93}"/>
              </a:ext>
            </a:extLst>
          </p:cNvPr>
          <p:cNvSpPr txBox="1"/>
          <p:nvPr/>
        </p:nvSpPr>
        <p:spPr>
          <a:xfrm>
            <a:off x="1748279" y="5216799"/>
            <a:ext cx="3201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Easy to change colors, photos and Text.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3" name="Rectangle 9">
            <a:extLst>
              <a:ext uri="{FF2B5EF4-FFF2-40B4-BE49-F238E27FC236}">
                <a16:creationId xmlns:a16="http://schemas.microsoft.com/office/drawing/2014/main" id="{218E6697-E262-47B1-98AF-7B3E3693CC70}"/>
              </a:ext>
            </a:extLst>
          </p:cNvPr>
          <p:cNvSpPr/>
          <p:nvPr/>
        </p:nvSpPr>
        <p:spPr>
          <a:xfrm>
            <a:off x="1108327" y="5347681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4" name="Rounded Rectangle 7">
            <a:extLst>
              <a:ext uri="{FF2B5EF4-FFF2-40B4-BE49-F238E27FC236}">
                <a16:creationId xmlns:a16="http://schemas.microsoft.com/office/drawing/2014/main" id="{6E176122-22E0-4643-818D-4EB3B1A190D2}"/>
              </a:ext>
            </a:extLst>
          </p:cNvPr>
          <p:cNvSpPr/>
          <p:nvPr/>
        </p:nvSpPr>
        <p:spPr>
          <a:xfrm>
            <a:off x="1122287" y="2259406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5" name="Block Arc 10">
            <a:extLst>
              <a:ext uri="{FF2B5EF4-FFF2-40B4-BE49-F238E27FC236}">
                <a16:creationId xmlns:a16="http://schemas.microsoft.com/office/drawing/2014/main" id="{A452A18A-BF20-4988-8EC4-CF65340B9C8D}"/>
              </a:ext>
            </a:extLst>
          </p:cNvPr>
          <p:cNvSpPr/>
          <p:nvPr/>
        </p:nvSpPr>
        <p:spPr>
          <a:xfrm>
            <a:off x="1077138" y="3334130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56" name="Round Same Side Corner Rectangle 36">
            <a:extLst>
              <a:ext uri="{FF2B5EF4-FFF2-40B4-BE49-F238E27FC236}">
                <a16:creationId xmlns:a16="http://schemas.microsoft.com/office/drawing/2014/main" id="{352FCDEE-D821-4671-9D9F-3545E4F9CB19}"/>
              </a:ext>
            </a:extLst>
          </p:cNvPr>
          <p:cNvSpPr>
            <a:spLocks noChangeAspect="1"/>
          </p:cNvSpPr>
          <p:nvPr/>
        </p:nvSpPr>
        <p:spPr>
          <a:xfrm>
            <a:off x="1096218" y="4366299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7" name="Rectangle 9">
            <a:extLst>
              <a:ext uri="{FF2B5EF4-FFF2-40B4-BE49-F238E27FC236}">
                <a16:creationId xmlns:a16="http://schemas.microsoft.com/office/drawing/2014/main" id="{47F1C508-8FD7-4104-9F2B-9F462F9BC7F2}"/>
              </a:ext>
            </a:extLst>
          </p:cNvPr>
          <p:cNvSpPr/>
          <p:nvPr/>
        </p:nvSpPr>
        <p:spPr>
          <a:xfrm>
            <a:off x="10451741" y="5399771"/>
            <a:ext cx="280842" cy="280386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8" name="Rounded Rectangle 7">
            <a:extLst>
              <a:ext uri="{FF2B5EF4-FFF2-40B4-BE49-F238E27FC236}">
                <a16:creationId xmlns:a16="http://schemas.microsoft.com/office/drawing/2014/main" id="{1A846187-8ADD-4244-9ED0-6B3F6B1E1351}"/>
              </a:ext>
            </a:extLst>
          </p:cNvPr>
          <p:cNvSpPr/>
          <p:nvPr/>
        </p:nvSpPr>
        <p:spPr>
          <a:xfrm>
            <a:off x="7171285" y="2333747"/>
            <a:ext cx="266032" cy="229583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9" name="Block Arc 10">
            <a:extLst>
              <a:ext uri="{FF2B5EF4-FFF2-40B4-BE49-F238E27FC236}">
                <a16:creationId xmlns:a16="http://schemas.microsoft.com/office/drawing/2014/main" id="{CE4C722B-0F4F-4705-B817-EE95916C6B26}"/>
              </a:ext>
            </a:extLst>
          </p:cNvPr>
          <p:cNvSpPr/>
          <p:nvPr/>
        </p:nvSpPr>
        <p:spPr>
          <a:xfrm>
            <a:off x="9185674" y="3405623"/>
            <a:ext cx="325960" cy="220788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60" name="Round Same Side Corner Rectangle 36">
            <a:extLst>
              <a:ext uri="{FF2B5EF4-FFF2-40B4-BE49-F238E27FC236}">
                <a16:creationId xmlns:a16="http://schemas.microsoft.com/office/drawing/2014/main" id="{EE128ED8-5E83-422E-9D26-1F74490E8D72}"/>
              </a:ext>
            </a:extLst>
          </p:cNvPr>
          <p:cNvSpPr>
            <a:spLocks noChangeAspect="1"/>
          </p:cNvSpPr>
          <p:nvPr/>
        </p:nvSpPr>
        <p:spPr>
          <a:xfrm>
            <a:off x="7913182" y="4408697"/>
            <a:ext cx="299136" cy="23650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108</Words>
  <Application>Microsoft Office PowerPoint</Application>
  <PresentationFormat>와이드스크린</PresentationFormat>
  <Paragraphs>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2018-03-26T04:19:11Z</dcterms:modified>
</cp:coreProperties>
</file>