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8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9" name="Chevron 2">
            <a:extLst>
              <a:ext uri="{FF2B5EF4-FFF2-40B4-BE49-F238E27FC236}">
                <a16:creationId xmlns:a16="http://schemas.microsoft.com/office/drawing/2014/main" id="{F24958C8-E650-4A9D-9A66-B1529F07BF34}"/>
              </a:ext>
            </a:extLst>
          </p:cNvPr>
          <p:cNvSpPr/>
          <p:nvPr/>
        </p:nvSpPr>
        <p:spPr>
          <a:xfrm>
            <a:off x="940303" y="3480175"/>
            <a:ext cx="864096" cy="1008112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0" name="Chevron 3">
            <a:extLst>
              <a:ext uri="{FF2B5EF4-FFF2-40B4-BE49-F238E27FC236}">
                <a16:creationId xmlns:a16="http://schemas.microsoft.com/office/drawing/2014/main" id="{EDA3B33F-9005-410E-B91E-71214D7890E5}"/>
              </a:ext>
            </a:extLst>
          </p:cNvPr>
          <p:cNvSpPr/>
          <p:nvPr/>
        </p:nvSpPr>
        <p:spPr>
          <a:xfrm>
            <a:off x="1801153" y="3643508"/>
            <a:ext cx="576064" cy="672074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1" name="Chevron 4">
            <a:extLst>
              <a:ext uri="{FF2B5EF4-FFF2-40B4-BE49-F238E27FC236}">
                <a16:creationId xmlns:a16="http://schemas.microsoft.com/office/drawing/2014/main" id="{CE4C35DB-1DCC-4ABF-8545-47C502589CC2}"/>
              </a:ext>
            </a:extLst>
          </p:cNvPr>
          <p:cNvSpPr/>
          <p:nvPr/>
        </p:nvSpPr>
        <p:spPr>
          <a:xfrm>
            <a:off x="2373971" y="3643508"/>
            <a:ext cx="576064" cy="672074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2" name="Chevron 5">
            <a:extLst>
              <a:ext uri="{FF2B5EF4-FFF2-40B4-BE49-F238E27FC236}">
                <a16:creationId xmlns:a16="http://schemas.microsoft.com/office/drawing/2014/main" id="{D0DA08EF-A854-42E5-8FAA-130B5FE5285A}"/>
              </a:ext>
            </a:extLst>
          </p:cNvPr>
          <p:cNvSpPr/>
          <p:nvPr/>
        </p:nvSpPr>
        <p:spPr>
          <a:xfrm>
            <a:off x="2946789" y="3643508"/>
            <a:ext cx="576064" cy="672074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3" name="Chevron 6">
            <a:extLst>
              <a:ext uri="{FF2B5EF4-FFF2-40B4-BE49-F238E27FC236}">
                <a16:creationId xmlns:a16="http://schemas.microsoft.com/office/drawing/2014/main" id="{0F17BB9A-92D0-43B4-8AB2-4AA41EF98BC7}"/>
              </a:ext>
            </a:extLst>
          </p:cNvPr>
          <p:cNvSpPr/>
          <p:nvPr/>
        </p:nvSpPr>
        <p:spPr>
          <a:xfrm>
            <a:off x="4092425" y="3475489"/>
            <a:ext cx="864096" cy="1008112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4" name="Chevron 7">
            <a:extLst>
              <a:ext uri="{FF2B5EF4-FFF2-40B4-BE49-F238E27FC236}">
                <a16:creationId xmlns:a16="http://schemas.microsoft.com/office/drawing/2014/main" id="{764AE2C6-7069-4333-8535-441EBDBEA6F1}"/>
              </a:ext>
            </a:extLst>
          </p:cNvPr>
          <p:cNvSpPr/>
          <p:nvPr/>
        </p:nvSpPr>
        <p:spPr>
          <a:xfrm>
            <a:off x="4953275" y="3648194"/>
            <a:ext cx="576064" cy="672074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5" name="Chevron 8">
            <a:extLst>
              <a:ext uri="{FF2B5EF4-FFF2-40B4-BE49-F238E27FC236}">
                <a16:creationId xmlns:a16="http://schemas.microsoft.com/office/drawing/2014/main" id="{4F6F0885-A3B6-4590-9223-79E677199C3F}"/>
              </a:ext>
            </a:extLst>
          </p:cNvPr>
          <p:cNvSpPr/>
          <p:nvPr/>
        </p:nvSpPr>
        <p:spPr>
          <a:xfrm>
            <a:off x="5526093" y="3648194"/>
            <a:ext cx="576064" cy="672074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6" name="Chevron 9">
            <a:extLst>
              <a:ext uri="{FF2B5EF4-FFF2-40B4-BE49-F238E27FC236}">
                <a16:creationId xmlns:a16="http://schemas.microsoft.com/office/drawing/2014/main" id="{6FBF6B26-AE71-445C-B0E1-6C135F40DAEC}"/>
              </a:ext>
            </a:extLst>
          </p:cNvPr>
          <p:cNvSpPr/>
          <p:nvPr/>
        </p:nvSpPr>
        <p:spPr>
          <a:xfrm>
            <a:off x="6098911" y="3648194"/>
            <a:ext cx="576064" cy="672074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7" name="Chevron 10">
            <a:extLst>
              <a:ext uri="{FF2B5EF4-FFF2-40B4-BE49-F238E27FC236}">
                <a16:creationId xmlns:a16="http://schemas.microsoft.com/office/drawing/2014/main" id="{EC2B8429-3626-4CCF-8C32-CA8BA7D2D4F1}"/>
              </a:ext>
            </a:extLst>
          </p:cNvPr>
          <p:cNvSpPr/>
          <p:nvPr/>
        </p:nvSpPr>
        <p:spPr>
          <a:xfrm>
            <a:off x="7244547" y="3480175"/>
            <a:ext cx="864096" cy="100811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8" name="Chevron 11">
            <a:extLst>
              <a:ext uri="{FF2B5EF4-FFF2-40B4-BE49-F238E27FC236}">
                <a16:creationId xmlns:a16="http://schemas.microsoft.com/office/drawing/2014/main" id="{3AAF1FFA-4E19-4323-8E43-5BC93934E480}"/>
              </a:ext>
            </a:extLst>
          </p:cNvPr>
          <p:cNvSpPr/>
          <p:nvPr/>
        </p:nvSpPr>
        <p:spPr>
          <a:xfrm>
            <a:off x="8105397" y="3632575"/>
            <a:ext cx="576064" cy="672074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9" name="Chevron 12">
            <a:extLst>
              <a:ext uri="{FF2B5EF4-FFF2-40B4-BE49-F238E27FC236}">
                <a16:creationId xmlns:a16="http://schemas.microsoft.com/office/drawing/2014/main" id="{9937F5BB-EF83-4720-B4A2-89210E74C2A7}"/>
              </a:ext>
            </a:extLst>
          </p:cNvPr>
          <p:cNvSpPr/>
          <p:nvPr/>
        </p:nvSpPr>
        <p:spPr>
          <a:xfrm>
            <a:off x="8678215" y="3632575"/>
            <a:ext cx="576064" cy="672074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0" name="Chevron 13">
            <a:extLst>
              <a:ext uri="{FF2B5EF4-FFF2-40B4-BE49-F238E27FC236}">
                <a16:creationId xmlns:a16="http://schemas.microsoft.com/office/drawing/2014/main" id="{3321C542-2788-42C8-8B34-D3615BB9FFD2}"/>
              </a:ext>
            </a:extLst>
          </p:cNvPr>
          <p:cNvSpPr/>
          <p:nvPr/>
        </p:nvSpPr>
        <p:spPr>
          <a:xfrm>
            <a:off x="9251033" y="3632575"/>
            <a:ext cx="576064" cy="672074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1" name="Chevron 14">
            <a:extLst>
              <a:ext uri="{FF2B5EF4-FFF2-40B4-BE49-F238E27FC236}">
                <a16:creationId xmlns:a16="http://schemas.microsoft.com/office/drawing/2014/main" id="{6B13F412-829C-447D-8436-7D449E309853}"/>
              </a:ext>
            </a:extLst>
          </p:cNvPr>
          <p:cNvSpPr/>
          <p:nvPr/>
        </p:nvSpPr>
        <p:spPr>
          <a:xfrm>
            <a:off x="10396676" y="3480175"/>
            <a:ext cx="864096" cy="1008112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D75DF0D6-E1B3-43C0-8DE4-2CEF53E8FDD2}"/>
              </a:ext>
            </a:extLst>
          </p:cNvPr>
          <p:cNvSpPr txBox="1"/>
          <p:nvPr/>
        </p:nvSpPr>
        <p:spPr>
          <a:xfrm>
            <a:off x="940303" y="2082445"/>
            <a:ext cx="171127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D60FCDC1-2642-4FA6-92C3-3D54E86AF400}"/>
              </a:ext>
            </a:extLst>
          </p:cNvPr>
          <p:cNvSpPr txBox="1"/>
          <p:nvPr/>
        </p:nvSpPr>
        <p:spPr>
          <a:xfrm>
            <a:off x="940303" y="2613135"/>
            <a:ext cx="1711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48813E2C-B3FB-486B-9EC3-85CE2062AD5B}"/>
              </a:ext>
            </a:extLst>
          </p:cNvPr>
          <p:cNvSpPr txBox="1"/>
          <p:nvPr/>
        </p:nvSpPr>
        <p:spPr>
          <a:xfrm>
            <a:off x="3979073" y="4674733"/>
            <a:ext cx="171127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2017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F1C05F7A-61B7-4FDF-B456-01524E2FDDB9}"/>
              </a:ext>
            </a:extLst>
          </p:cNvPr>
          <p:cNvSpPr txBox="1"/>
          <p:nvPr/>
        </p:nvSpPr>
        <p:spPr>
          <a:xfrm>
            <a:off x="3979073" y="5205423"/>
            <a:ext cx="1711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135C74FF-057F-4E61-8651-8536DBCE9D23}"/>
              </a:ext>
            </a:extLst>
          </p:cNvPr>
          <p:cNvSpPr txBox="1"/>
          <p:nvPr/>
        </p:nvSpPr>
        <p:spPr>
          <a:xfrm>
            <a:off x="9550769" y="4674733"/>
            <a:ext cx="171127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2019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3E5EDD39-792F-403B-8ED9-ED37BC144269}"/>
              </a:ext>
            </a:extLst>
          </p:cNvPr>
          <p:cNvSpPr txBox="1"/>
          <p:nvPr/>
        </p:nvSpPr>
        <p:spPr>
          <a:xfrm>
            <a:off x="9550770" y="5205423"/>
            <a:ext cx="1711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FB32C3A4-DFD2-42BE-844C-F8F2C0C9D8C1}"/>
              </a:ext>
            </a:extLst>
          </p:cNvPr>
          <p:cNvSpPr txBox="1"/>
          <p:nvPr/>
        </p:nvSpPr>
        <p:spPr>
          <a:xfrm>
            <a:off x="7202664" y="2082445"/>
            <a:ext cx="171127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2018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791D113B-2436-41F4-94D5-D46AB442A82D}"/>
              </a:ext>
            </a:extLst>
          </p:cNvPr>
          <p:cNvSpPr txBox="1"/>
          <p:nvPr/>
        </p:nvSpPr>
        <p:spPr>
          <a:xfrm>
            <a:off x="7202664" y="2613135"/>
            <a:ext cx="1711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</a:t>
            </a:r>
          </a:p>
        </p:txBody>
      </p:sp>
      <p:sp>
        <p:nvSpPr>
          <p:cNvPr id="270" name="Chevron 5">
            <a:extLst>
              <a:ext uri="{FF2B5EF4-FFF2-40B4-BE49-F238E27FC236}">
                <a16:creationId xmlns:a16="http://schemas.microsoft.com/office/drawing/2014/main" id="{30A3A750-5B54-4631-B5CB-01D94EDA2B7C}"/>
              </a:ext>
            </a:extLst>
          </p:cNvPr>
          <p:cNvSpPr/>
          <p:nvPr/>
        </p:nvSpPr>
        <p:spPr>
          <a:xfrm>
            <a:off x="3519607" y="3643508"/>
            <a:ext cx="576064" cy="672074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1" name="Chevron 9">
            <a:extLst>
              <a:ext uri="{FF2B5EF4-FFF2-40B4-BE49-F238E27FC236}">
                <a16:creationId xmlns:a16="http://schemas.microsoft.com/office/drawing/2014/main" id="{4B5B03E8-996C-4324-9960-A81A0FFF7286}"/>
              </a:ext>
            </a:extLst>
          </p:cNvPr>
          <p:cNvSpPr/>
          <p:nvPr/>
        </p:nvSpPr>
        <p:spPr>
          <a:xfrm>
            <a:off x="6671729" y="3643508"/>
            <a:ext cx="576064" cy="672074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2" name="Chevron 12">
            <a:extLst>
              <a:ext uri="{FF2B5EF4-FFF2-40B4-BE49-F238E27FC236}">
                <a16:creationId xmlns:a16="http://schemas.microsoft.com/office/drawing/2014/main" id="{6BA6B533-9863-4A6F-9220-ADE525BCC9D8}"/>
              </a:ext>
            </a:extLst>
          </p:cNvPr>
          <p:cNvSpPr/>
          <p:nvPr/>
        </p:nvSpPr>
        <p:spPr>
          <a:xfrm>
            <a:off x="9823851" y="3643508"/>
            <a:ext cx="576064" cy="672074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68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2018-03-29T01:16:00Z</dcterms:modified>
</cp:coreProperties>
</file>