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8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1" name="Rectangle 1">
            <a:extLst>
              <a:ext uri="{FF2B5EF4-FFF2-40B4-BE49-F238E27FC236}">
                <a16:creationId xmlns:a16="http://schemas.microsoft.com/office/drawing/2014/main" id="{0AAD432A-8B31-417A-B415-AB99B40BDD2A}"/>
              </a:ext>
            </a:extLst>
          </p:cNvPr>
          <p:cNvSpPr/>
          <p:nvPr/>
        </p:nvSpPr>
        <p:spPr>
          <a:xfrm>
            <a:off x="894223" y="1866187"/>
            <a:ext cx="10392170" cy="101546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Rectangle 2">
            <a:extLst>
              <a:ext uri="{FF2B5EF4-FFF2-40B4-BE49-F238E27FC236}">
                <a16:creationId xmlns:a16="http://schemas.microsoft.com/office/drawing/2014/main" id="{28ADA524-99FD-471F-9AAB-33D423336612}"/>
              </a:ext>
            </a:extLst>
          </p:cNvPr>
          <p:cNvSpPr/>
          <p:nvPr/>
        </p:nvSpPr>
        <p:spPr>
          <a:xfrm>
            <a:off x="894223" y="2955285"/>
            <a:ext cx="10392170" cy="10154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Rectangle 3">
            <a:extLst>
              <a:ext uri="{FF2B5EF4-FFF2-40B4-BE49-F238E27FC236}">
                <a16:creationId xmlns:a16="http://schemas.microsoft.com/office/drawing/2014/main" id="{69284A27-993F-4CAE-B267-BB35F7385BCA}"/>
              </a:ext>
            </a:extLst>
          </p:cNvPr>
          <p:cNvSpPr/>
          <p:nvPr/>
        </p:nvSpPr>
        <p:spPr>
          <a:xfrm>
            <a:off x="894223" y="4044383"/>
            <a:ext cx="10392170" cy="10154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id="{A45A4B45-EA91-4BD8-BE15-14A321004BA8}"/>
              </a:ext>
            </a:extLst>
          </p:cNvPr>
          <p:cNvSpPr/>
          <p:nvPr/>
        </p:nvSpPr>
        <p:spPr>
          <a:xfrm>
            <a:off x="894223" y="5133481"/>
            <a:ext cx="10392170" cy="10154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5" name="Group 5">
            <a:extLst>
              <a:ext uri="{FF2B5EF4-FFF2-40B4-BE49-F238E27FC236}">
                <a16:creationId xmlns:a16="http://schemas.microsoft.com/office/drawing/2014/main" id="{0D00A3E6-9D90-4456-9DE9-C6D2B8793BF9}"/>
              </a:ext>
            </a:extLst>
          </p:cNvPr>
          <p:cNvGrpSpPr/>
          <p:nvPr/>
        </p:nvGrpSpPr>
        <p:grpSpPr>
          <a:xfrm rot="900000">
            <a:off x="5511834" y="1480374"/>
            <a:ext cx="1164735" cy="5168552"/>
            <a:chOff x="2183130" y="1760602"/>
            <a:chExt cx="1164735" cy="4452468"/>
          </a:xfrm>
        </p:grpSpPr>
        <p:pic>
          <p:nvPicPr>
            <p:cNvPr id="66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929E5860-900F-48B1-B94A-DA8A6ECFE7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1026014" y="3677652"/>
              <a:ext cx="4238901" cy="4048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9C2F75AB-10CC-464A-90AD-4194B0AD34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08935" y="3834073"/>
              <a:ext cx="4353192" cy="4048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8" name="Rectangle 8">
              <a:extLst>
                <a:ext uri="{FF2B5EF4-FFF2-40B4-BE49-F238E27FC236}">
                  <a16:creationId xmlns:a16="http://schemas.microsoft.com/office/drawing/2014/main" id="{4DB11079-E9F7-4FA5-AB8E-087B683200CA}"/>
                </a:ext>
              </a:extLst>
            </p:cNvPr>
            <p:cNvSpPr/>
            <p:nvPr/>
          </p:nvSpPr>
          <p:spPr>
            <a:xfrm>
              <a:off x="2406367" y="1825336"/>
              <a:ext cx="695052" cy="43034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E87D8677-8394-417A-885A-B147C560D3E9}"/>
              </a:ext>
            </a:extLst>
          </p:cNvPr>
          <p:cNvSpPr txBox="1"/>
          <p:nvPr/>
        </p:nvSpPr>
        <p:spPr>
          <a:xfrm>
            <a:off x="6224062" y="2111356"/>
            <a:ext cx="63137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9F0584D-5168-40CD-BEBC-D53A1A465AAC}"/>
              </a:ext>
            </a:extLst>
          </p:cNvPr>
          <p:cNvSpPr txBox="1"/>
          <p:nvPr/>
        </p:nvSpPr>
        <p:spPr>
          <a:xfrm>
            <a:off x="5928567" y="3200772"/>
            <a:ext cx="63137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8E1575D-9E74-464D-BF31-45AE63E3B77B}"/>
              </a:ext>
            </a:extLst>
          </p:cNvPr>
          <p:cNvSpPr txBox="1"/>
          <p:nvPr/>
        </p:nvSpPr>
        <p:spPr>
          <a:xfrm>
            <a:off x="5633071" y="4290188"/>
            <a:ext cx="63137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4EC74DA-C03A-4080-A904-9E6397982640}"/>
              </a:ext>
            </a:extLst>
          </p:cNvPr>
          <p:cNvSpPr txBox="1"/>
          <p:nvPr/>
        </p:nvSpPr>
        <p:spPr>
          <a:xfrm>
            <a:off x="5337575" y="5379604"/>
            <a:ext cx="63137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73" name="Group 13">
            <a:extLst>
              <a:ext uri="{FF2B5EF4-FFF2-40B4-BE49-F238E27FC236}">
                <a16:creationId xmlns:a16="http://schemas.microsoft.com/office/drawing/2014/main" id="{AC29435C-3BD2-43AE-88A6-1802D6595E10}"/>
              </a:ext>
            </a:extLst>
          </p:cNvPr>
          <p:cNvGrpSpPr/>
          <p:nvPr/>
        </p:nvGrpSpPr>
        <p:grpSpPr>
          <a:xfrm>
            <a:off x="1341669" y="1911301"/>
            <a:ext cx="3613674" cy="923330"/>
            <a:chOff x="3697808" y="4311889"/>
            <a:chExt cx="1177192" cy="923330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53F27C8-3D7E-4CE0-A986-8CB95B3382D6}"/>
                </a:ext>
              </a:extLst>
            </p:cNvPr>
            <p:cNvSpPr txBox="1"/>
            <p:nvPr/>
          </p:nvSpPr>
          <p:spPr>
            <a:xfrm>
              <a:off x="3697808" y="4588888"/>
              <a:ext cx="11771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EDB0D354-1BA4-4664-8EAF-026AD894C711}"/>
                </a:ext>
              </a:extLst>
            </p:cNvPr>
            <p:cNvSpPr txBox="1"/>
            <p:nvPr/>
          </p:nvSpPr>
          <p:spPr>
            <a:xfrm>
              <a:off x="3707816" y="4311889"/>
              <a:ext cx="1167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16">
            <a:extLst>
              <a:ext uri="{FF2B5EF4-FFF2-40B4-BE49-F238E27FC236}">
                <a16:creationId xmlns:a16="http://schemas.microsoft.com/office/drawing/2014/main" id="{E24086FA-C2B2-4A9E-BD29-5BF626299E67}"/>
              </a:ext>
            </a:extLst>
          </p:cNvPr>
          <p:cNvGrpSpPr/>
          <p:nvPr/>
        </p:nvGrpSpPr>
        <p:grpSpPr>
          <a:xfrm>
            <a:off x="1341667" y="3000198"/>
            <a:ext cx="3613677" cy="923330"/>
            <a:chOff x="3697807" y="4311889"/>
            <a:chExt cx="1177193" cy="923330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60CB1E4-683B-4BD4-8DC1-6C26A0DA6A3F}"/>
                </a:ext>
              </a:extLst>
            </p:cNvPr>
            <p:cNvSpPr txBox="1"/>
            <p:nvPr/>
          </p:nvSpPr>
          <p:spPr>
            <a:xfrm>
              <a:off x="3697807" y="4588888"/>
              <a:ext cx="11771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E17A60F-603B-4F7D-A0C3-997CDB5C32D8}"/>
                </a:ext>
              </a:extLst>
            </p:cNvPr>
            <p:cNvSpPr txBox="1"/>
            <p:nvPr/>
          </p:nvSpPr>
          <p:spPr>
            <a:xfrm>
              <a:off x="3707816" y="4311889"/>
              <a:ext cx="1167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9" name="Group 19">
            <a:extLst>
              <a:ext uri="{FF2B5EF4-FFF2-40B4-BE49-F238E27FC236}">
                <a16:creationId xmlns:a16="http://schemas.microsoft.com/office/drawing/2014/main" id="{16036378-BD3E-433A-AEDD-1C657D3A89F5}"/>
              </a:ext>
            </a:extLst>
          </p:cNvPr>
          <p:cNvGrpSpPr/>
          <p:nvPr/>
        </p:nvGrpSpPr>
        <p:grpSpPr>
          <a:xfrm>
            <a:off x="1341667" y="4089095"/>
            <a:ext cx="3613677" cy="923330"/>
            <a:chOff x="3697807" y="4311889"/>
            <a:chExt cx="1177193" cy="92333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C36FAA7C-0F75-4814-A9AB-23A714AA0F2D}"/>
                </a:ext>
              </a:extLst>
            </p:cNvPr>
            <p:cNvSpPr txBox="1"/>
            <p:nvPr/>
          </p:nvSpPr>
          <p:spPr>
            <a:xfrm>
              <a:off x="3697807" y="4588888"/>
              <a:ext cx="11771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B142078-A033-4374-BE3B-36D02A94973D}"/>
                </a:ext>
              </a:extLst>
            </p:cNvPr>
            <p:cNvSpPr txBox="1"/>
            <p:nvPr/>
          </p:nvSpPr>
          <p:spPr>
            <a:xfrm>
              <a:off x="3707816" y="4311889"/>
              <a:ext cx="1167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2" name="Group 22">
            <a:extLst>
              <a:ext uri="{FF2B5EF4-FFF2-40B4-BE49-F238E27FC236}">
                <a16:creationId xmlns:a16="http://schemas.microsoft.com/office/drawing/2014/main" id="{D33DE280-9AEE-4D4B-9DA8-507F10F9F4C7}"/>
              </a:ext>
            </a:extLst>
          </p:cNvPr>
          <p:cNvGrpSpPr/>
          <p:nvPr/>
        </p:nvGrpSpPr>
        <p:grpSpPr>
          <a:xfrm>
            <a:off x="1341666" y="5177992"/>
            <a:ext cx="3663523" cy="1107996"/>
            <a:chOff x="3697808" y="4311889"/>
            <a:chExt cx="1005918" cy="1107996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DF16FCD5-F015-4B54-B25C-2363E85289CD}"/>
                </a:ext>
              </a:extLst>
            </p:cNvPr>
            <p:cNvSpPr txBox="1"/>
            <p:nvPr/>
          </p:nvSpPr>
          <p:spPr>
            <a:xfrm>
              <a:off x="3697808" y="4588888"/>
              <a:ext cx="100591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EC67EDB8-3B0E-4BF7-9BC8-B41D67767F0B}"/>
                </a:ext>
              </a:extLst>
            </p:cNvPr>
            <p:cNvSpPr txBox="1"/>
            <p:nvPr/>
          </p:nvSpPr>
          <p:spPr>
            <a:xfrm>
              <a:off x="3706359" y="4311889"/>
              <a:ext cx="9973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5" name="Group 25">
            <a:extLst>
              <a:ext uri="{FF2B5EF4-FFF2-40B4-BE49-F238E27FC236}">
                <a16:creationId xmlns:a16="http://schemas.microsoft.com/office/drawing/2014/main" id="{FFD5CB95-3443-4ECB-A49E-76884EAA6892}"/>
              </a:ext>
            </a:extLst>
          </p:cNvPr>
          <p:cNvGrpSpPr/>
          <p:nvPr/>
        </p:nvGrpSpPr>
        <p:grpSpPr>
          <a:xfrm>
            <a:off x="7235253" y="1911269"/>
            <a:ext cx="3658793" cy="923330"/>
            <a:chOff x="3697808" y="4311889"/>
            <a:chExt cx="1177192" cy="923330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AE3D110-D6C1-403A-8840-335FC3439C87}"/>
                </a:ext>
              </a:extLst>
            </p:cNvPr>
            <p:cNvSpPr txBox="1"/>
            <p:nvPr/>
          </p:nvSpPr>
          <p:spPr>
            <a:xfrm>
              <a:off x="3697808" y="4588888"/>
              <a:ext cx="11771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A315FFA3-F450-4F6E-BE3B-CC40B3877AD9}"/>
                </a:ext>
              </a:extLst>
            </p:cNvPr>
            <p:cNvSpPr txBox="1"/>
            <p:nvPr/>
          </p:nvSpPr>
          <p:spPr>
            <a:xfrm>
              <a:off x="3707816" y="4311889"/>
              <a:ext cx="1167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8" name="Group 28">
            <a:extLst>
              <a:ext uri="{FF2B5EF4-FFF2-40B4-BE49-F238E27FC236}">
                <a16:creationId xmlns:a16="http://schemas.microsoft.com/office/drawing/2014/main" id="{0AF3D8B2-944D-4EEF-BDDB-EB60126A9B75}"/>
              </a:ext>
            </a:extLst>
          </p:cNvPr>
          <p:cNvGrpSpPr/>
          <p:nvPr/>
        </p:nvGrpSpPr>
        <p:grpSpPr>
          <a:xfrm>
            <a:off x="7235253" y="3000166"/>
            <a:ext cx="3658793" cy="923330"/>
            <a:chOff x="3697808" y="4311889"/>
            <a:chExt cx="1177192" cy="923330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0C9147DD-CEA6-4A2F-A9CF-4DB096DF2BCC}"/>
                </a:ext>
              </a:extLst>
            </p:cNvPr>
            <p:cNvSpPr txBox="1"/>
            <p:nvPr/>
          </p:nvSpPr>
          <p:spPr>
            <a:xfrm>
              <a:off x="3697808" y="4588888"/>
              <a:ext cx="11771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6E83C427-A662-4A8C-8B6D-66E3B49EC7D5}"/>
                </a:ext>
              </a:extLst>
            </p:cNvPr>
            <p:cNvSpPr txBox="1"/>
            <p:nvPr/>
          </p:nvSpPr>
          <p:spPr>
            <a:xfrm>
              <a:off x="3707816" y="4311889"/>
              <a:ext cx="1167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1" name="Group 31">
            <a:extLst>
              <a:ext uri="{FF2B5EF4-FFF2-40B4-BE49-F238E27FC236}">
                <a16:creationId xmlns:a16="http://schemas.microsoft.com/office/drawing/2014/main" id="{30795C92-4ACF-4AFF-A442-9D10F2A0EFD8}"/>
              </a:ext>
            </a:extLst>
          </p:cNvPr>
          <p:cNvGrpSpPr/>
          <p:nvPr/>
        </p:nvGrpSpPr>
        <p:grpSpPr>
          <a:xfrm>
            <a:off x="7235253" y="4089063"/>
            <a:ext cx="3658793" cy="923330"/>
            <a:chOff x="3697808" y="4311889"/>
            <a:chExt cx="1177192" cy="923330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CC518BFE-65B5-4A61-BC25-E2F5E0D396BF}"/>
                </a:ext>
              </a:extLst>
            </p:cNvPr>
            <p:cNvSpPr txBox="1"/>
            <p:nvPr/>
          </p:nvSpPr>
          <p:spPr>
            <a:xfrm>
              <a:off x="3697808" y="4588888"/>
              <a:ext cx="11771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EDEB33A-E88C-4F31-BD07-0975BC6A8BBA}"/>
                </a:ext>
              </a:extLst>
            </p:cNvPr>
            <p:cNvSpPr txBox="1"/>
            <p:nvPr/>
          </p:nvSpPr>
          <p:spPr>
            <a:xfrm>
              <a:off x="3707816" y="4311889"/>
              <a:ext cx="11671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4" name="Group 34">
            <a:extLst>
              <a:ext uri="{FF2B5EF4-FFF2-40B4-BE49-F238E27FC236}">
                <a16:creationId xmlns:a16="http://schemas.microsoft.com/office/drawing/2014/main" id="{4887E4D1-667E-4F41-A359-FAC0282DB684}"/>
              </a:ext>
            </a:extLst>
          </p:cNvPr>
          <p:cNvGrpSpPr/>
          <p:nvPr/>
        </p:nvGrpSpPr>
        <p:grpSpPr>
          <a:xfrm>
            <a:off x="7235786" y="5177960"/>
            <a:ext cx="3658261" cy="923330"/>
            <a:chOff x="3697807" y="4311889"/>
            <a:chExt cx="1157153" cy="923330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8F67A37C-53BE-4E5D-A6A5-973EEF3C9B6A}"/>
                </a:ext>
              </a:extLst>
            </p:cNvPr>
            <p:cNvSpPr txBox="1"/>
            <p:nvPr/>
          </p:nvSpPr>
          <p:spPr>
            <a:xfrm>
              <a:off x="3697807" y="4588888"/>
              <a:ext cx="1157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5AB64E06-8BBB-4E38-A45F-E0C24647E876}"/>
                </a:ext>
              </a:extLst>
            </p:cNvPr>
            <p:cNvSpPr txBox="1"/>
            <p:nvPr/>
          </p:nvSpPr>
          <p:spPr>
            <a:xfrm>
              <a:off x="3707647" y="4311889"/>
              <a:ext cx="11473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240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2018-03-27T00:38:28Z</dcterms:modified>
</cp:coreProperties>
</file>