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" name="Group 97">
            <a:extLst>
              <a:ext uri="{FF2B5EF4-FFF2-40B4-BE49-F238E27FC236}">
                <a16:creationId xmlns:a16="http://schemas.microsoft.com/office/drawing/2014/main" id="{B4026DDA-98C8-442A-AC11-F7588548AF58}"/>
              </a:ext>
            </a:extLst>
          </p:cNvPr>
          <p:cNvGrpSpPr/>
          <p:nvPr/>
        </p:nvGrpSpPr>
        <p:grpSpPr>
          <a:xfrm>
            <a:off x="8686367" y="1823373"/>
            <a:ext cx="2738140" cy="1085948"/>
            <a:chOff x="302738" y="4417056"/>
            <a:chExt cx="2851594" cy="1085948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AFA0F3EC-C982-4408-8319-EBA2A892A9EE}"/>
                </a:ext>
              </a:extLst>
            </p:cNvPr>
            <p:cNvSpPr txBox="1"/>
            <p:nvPr/>
          </p:nvSpPr>
          <p:spPr>
            <a:xfrm>
              <a:off x="302738" y="4417056"/>
              <a:ext cx="285159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A25C5611-B7F9-41DE-911A-5692304AB495}"/>
                </a:ext>
              </a:extLst>
            </p:cNvPr>
            <p:cNvSpPr txBox="1"/>
            <p:nvPr/>
          </p:nvSpPr>
          <p:spPr>
            <a:xfrm>
              <a:off x="302738" y="4672007"/>
              <a:ext cx="2851594" cy="830997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hope and I believe that this Template will your Time.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" name="Group 100">
            <a:extLst>
              <a:ext uri="{FF2B5EF4-FFF2-40B4-BE49-F238E27FC236}">
                <a16:creationId xmlns:a16="http://schemas.microsoft.com/office/drawing/2014/main" id="{43DACB13-DABF-4FAD-BE07-2B75671B7CA8}"/>
              </a:ext>
            </a:extLst>
          </p:cNvPr>
          <p:cNvGrpSpPr/>
          <p:nvPr/>
        </p:nvGrpSpPr>
        <p:grpSpPr>
          <a:xfrm>
            <a:off x="810431" y="5049501"/>
            <a:ext cx="2738140" cy="1085948"/>
            <a:chOff x="302738" y="4417056"/>
            <a:chExt cx="2851594" cy="1085948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951F2DD-18D1-45CB-9BFB-A5CEC8ADB573}"/>
                </a:ext>
              </a:extLst>
            </p:cNvPr>
            <p:cNvSpPr txBox="1"/>
            <p:nvPr/>
          </p:nvSpPr>
          <p:spPr>
            <a:xfrm>
              <a:off x="302738" y="4417056"/>
              <a:ext cx="285159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E6A729EE-952A-41BC-B263-B8E4EDCABDB1}"/>
                </a:ext>
              </a:extLst>
            </p:cNvPr>
            <p:cNvSpPr txBox="1"/>
            <p:nvPr/>
          </p:nvSpPr>
          <p:spPr>
            <a:xfrm>
              <a:off x="302738" y="4672007"/>
              <a:ext cx="2851594" cy="830997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hope and I believe that this Template will your Time.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" name="Group 103">
            <a:extLst>
              <a:ext uri="{FF2B5EF4-FFF2-40B4-BE49-F238E27FC236}">
                <a16:creationId xmlns:a16="http://schemas.microsoft.com/office/drawing/2014/main" id="{7439FBD8-E3B6-4046-8DDC-6DE87319C00C}"/>
              </a:ext>
            </a:extLst>
          </p:cNvPr>
          <p:cNvGrpSpPr/>
          <p:nvPr/>
        </p:nvGrpSpPr>
        <p:grpSpPr>
          <a:xfrm>
            <a:off x="810431" y="1881858"/>
            <a:ext cx="2738140" cy="1085948"/>
            <a:chOff x="302738" y="4417056"/>
            <a:chExt cx="2851594" cy="1085948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79BA1A43-44E9-426B-AD20-26DB575281E2}"/>
                </a:ext>
              </a:extLst>
            </p:cNvPr>
            <p:cNvSpPr txBox="1"/>
            <p:nvPr/>
          </p:nvSpPr>
          <p:spPr>
            <a:xfrm>
              <a:off x="302738" y="4417056"/>
              <a:ext cx="285159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04934CFE-72E1-4385-B780-9E3F6360255A}"/>
                </a:ext>
              </a:extLst>
            </p:cNvPr>
            <p:cNvSpPr txBox="1"/>
            <p:nvPr/>
          </p:nvSpPr>
          <p:spPr>
            <a:xfrm>
              <a:off x="302738" y="4672007"/>
              <a:ext cx="2851594" cy="830997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hope and I believe that this Template will your Time.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" name="Group 106">
            <a:extLst>
              <a:ext uri="{FF2B5EF4-FFF2-40B4-BE49-F238E27FC236}">
                <a16:creationId xmlns:a16="http://schemas.microsoft.com/office/drawing/2014/main" id="{56CBC603-70F4-4FBC-8221-6BC923A89FB5}"/>
              </a:ext>
            </a:extLst>
          </p:cNvPr>
          <p:cNvGrpSpPr/>
          <p:nvPr/>
        </p:nvGrpSpPr>
        <p:grpSpPr>
          <a:xfrm>
            <a:off x="8686367" y="5049501"/>
            <a:ext cx="2738140" cy="1085948"/>
            <a:chOff x="302738" y="4417056"/>
            <a:chExt cx="2851594" cy="1085948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0936BF3-DC41-4B28-9CB3-F55276CEE333}"/>
                </a:ext>
              </a:extLst>
            </p:cNvPr>
            <p:cNvSpPr txBox="1"/>
            <p:nvPr/>
          </p:nvSpPr>
          <p:spPr>
            <a:xfrm>
              <a:off x="302738" y="4417056"/>
              <a:ext cx="285159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257C4F28-2445-4B9E-8CA1-A38D3D604425}"/>
                </a:ext>
              </a:extLst>
            </p:cNvPr>
            <p:cNvSpPr txBox="1"/>
            <p:nvPr/>
          </p:nvSpPr>
          <p:spPr>
            <a:xfrm>
              <a:off x="302738" y="4672007"/>
              <a:ext cx="2851594" cy="830997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hope and I believe that this Template will your Time.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17" name="Elbow Connector 10">
            <a:extLst>
              <a:ext uri="{FF2B5EF4-FFF2-40B4-BE49-F238E27FC236}">
                <a16:creationId xmlns:a16="http://schemas.microsoft.com/office/drawing/2014/main" id="{ECBB15E7-58E2-44EB-B806-3E9D6241298B}"/>
              </a:ext>
            </a:extLst>
          </p:cNvPr>
          <p:cNvCxnSpPr>
            <a:cxnSpLocks/>
          </p:cNvCxnSpPr>
          <p:nvPr/>
        </p:nvCxnSpPr>
        <p:spPr>
          <a:xfrm flipV="1">
            <a:off x="6692629" y="1961872"/>
            <a:ext cx="1780165" cy="1332063"/>
          </a:xfrm>
          <a:prstGeom prst="bentConnector3">
            <a:avLst>
              <a:gd name="adj1" fmla="val -274"/>
            </a:avLst>
          </a:prstGeom>
          <a:ln>
            <a:solidFill>
              <a:schemeClr val="bg1">
                <a:lumMod val="6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lbow Connector 124">
            <a:extLst>
              <a:ext uri="{FF2B5EF4-FFF2-40B4-BE49-F238E27FC236}">
                <a16:creationId xmlns:a16="http://schemas.microsoft.com/office/drawing/2014/main" id="{99146871-A21E-43A6-ACCF-FECFA665848A}"/>
              </a:ext>
            </a:extLst>
          </p:cNvPr>
          <p:cNvCxnSpPr>
            <a:cxnSpLocks/>
          </p:cNvCxnSpPr>
          <p:nvPr/>
        </p:nvCxnSpPr>
        <p:spPr>
          <a:xfrm rot="10800000">
            <a:off x="7140112" y="4429028"/>
            <a:ext cx="1332682" cy="758972"/>
          </a:xfrm>
          <a:prstGeom prst="bentConnector3">
            <a:avLst>
              <a:gd name="adj1" fmla="val 98905"/>
            </a:avLst>
          </a:prstGeom>
          <a:ln>
            <a:solidFill>
              <a:schemeClr val="bg1">
                <a:lumMod val="6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32">
            <a:extLst>
              <a:ext uri="{FF2B5EF4-FFF2-40B4-BE49-F238E27FC236}">
                <a16:creationId xmlns:a16="http://schemas.microsoft.com/office/drawing/2014/main" id="{83EF29A2-F48E-4BEE-B45A-F7FB082F9278}"/>
              </a:ext>
            </a:extLst>
          </p:cNvPr>
          <p:cNvCxnSpPr>
            <a:cxnSpLocks/>
          </p:cNvCxnSpPr>
          <p:nvPr/>
        </p:nvCxnSpPr>
        <p:spPr>
          <a:xfrm flipV="1">
            <a:off x="2845272" y="4458304"/>
            <a:ext cx="1597847" cy="529168"/>
          </a:xfrm>
          <a:prstGeom prst="bentConnector3">
            <a:avLst>
              <a:gd name="adj1" fmla="val -530"/>
            </a:avLst>
          </a:prstGeom>
          <a:ln>
            <a:solidFill>
              <a:schemeClr val="bg1">
                <a:lumMod val="6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38">
            <a:extLst>
              <a:ext uri="{FF2B5EF4-FFF2-40B4-BE49-F238E27FC236}">
                <a16:creationId xmlns:a16="http://schemas.microsoft.com/office/drawing/2014/main" id="{FCDD56C6-5151-433F-B529-D34A8248BE6D}"/>
              </a:ext>
            </a:extLst>
          </p:cNvPr>
          <p:cNvCxnSpPr>
            <a:cxnSpLocks/>
          </p:cNvCxnSpPr>
          <p:nvPr/>
        </p:nvCxnSpPr>
        <p:spPr>
          <a:xfrm>
            <a:off x="3720910" y="2020358"/>
            <a:ext cx="1150621" cy="270012"/>
          </a:xfrm>
          <a:prstGeom prst="bentConnector3">
            <a:avLst>
              <a:gd name="adj1" fmla="val 99880"/>
            </a:avLst>
          </a:prstGeom>
          <a:ln>
            <a:solidFill>
              <a:schemeClr val="bg1">
                <a:lumMod val="6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그룹 20">
            <a:extLst>
              <a:ext uri="{FF2B5EF4-FFF2-40B4-BE49-F238E27FC236}">
                <a16:creationId xmlns:a16="http://schemas.microsoft.com/office/drawing/2014/main" id="{42317D8F-1952-4E84-8C5C-2C78D66769CD}"/>
              </a:ext>
            </a:extLst>
          </p:cNvPr>
          <p:cNvGrpSpPr/>
          <p:nvPr/>
        </p:nvGrpSpPr>
        <p:grpSpPr>
          <a:xfrm>
            <a:off x="4354679" y="2306412"/>
            <a:ext cx="3852299" cy="3268838"/>
            <a:chOff x="4708647" y="2271244"/>
            <a:chExt cx="3462733" cy="2938275"/>
          </a:xfrm>
        </p:grpSpPr>
        <p:sp>
          <p:nvSpPr>
            <p:cNvPr id="22" name="자유형: 도형 21">
              <a:extLst>
                <a:ext uri="{FF2B5EF4-FFF2-40B4-BE49-F238E27FC236}">
                  <a16:creationId xmlns:a16="http://schemas.microsoft.com/office/drawing/2014/main" id="{1CD3A318-39C5-4B91-8774-8BBF833E02CA}"/>
                </a:ext>
              </a:extLst>
            </p:cNvPr>
            <p:cNvSpPr/>
            <p:nvPr/>
          </p:nvSpPr>
          <p:spPr>
            <a:xfrm>
              <a:off x="5424880" y="2949383"/>
              <a:ext cx="1627206" cy="1631046"/>
            </a:xfrm>
            <a:custGeom>
              <a:avLst/>
              <a:gdLst>
                <a:gd name="connsiteX0" fmla="*/ 1702614 w 1792010"/>
                <a:gd name="connsiteY0" fmla="*/ 878442 h 1796239"/>
                <a:gd name="connsiteX1" fmla="*/ 1710060 w 1792010"/>
                <a:gd name="connsiteY1" fmla="*/ 883022 h 1796239"/>
                <a:gd name="connsiteX2" fmla="*/ 1702614 w 1792010"/>
                <a:gd name="connsiteY2" fmla="*/ 881183 h 1796239"/>
                <a:gd name="connsiteX3" fmla="*/ 896004 w 1792010"/>
                <a:gd name="connsiteY3" fmla="*/ 384279 h 1796239"/>
                <a:gd name="connsiteX4" fmla="*/ 379479 w 1792010"/>
                <a:gd name="connsiteY4" fmla="*/ 900804 h 1796239"/>
                <a:gd name="connsiteX5" fmla="*/ 896004 w 1792010"/>
                <a:gd name="connsiteY5" fmla="*/ 1417329 h 1796239"/>
                <a:gd name="connsiteX6" fmla="*/ 1412529 w 1792010"/>
                <a:gd name="connsiteY6" fmla="*/ 900804 h 1796239"/>
                <a:gd name="connsiteX7" fmla="*/ 896004 w 1792010"/>
                <a:gd name="connsiteY7" fmla="*/ 384279 h 1796239"/>
                <a:gd name="connsiteX8" fmla="*/ 998892 w 1792010"/>
                <a:gd name="connsiteY8" fmla="*/ 0 h 1796239"/>
                <a:gd name="connsiteX9" fmla="*/ 1263685 w 1792010"/>
                <a:gd name="connsiteY9" fmla="*/ 70112 h 1796239"/>
                <a:gd name="connsiteX10" fmla="*/ 1259890 w 1792010"/>
                <a:gd name="connsiteY10" fmla="*/ 292970 h 1796239"/>
                <a:gd name="connsiteX11" fmla="*/ 1252964 w 1792010"/>
                <a:gd name="connsiteY11" fmla="*/ 291136 h 1796239"/>
                <a:gd name="connsiteX12" fmla="*/ 1403555 w 1792010"/>
                <a:gd name="connsiteY12" fmla="*/ 406648 h 1796239"/>
                <a:gd name="connsiteX13" fmla="*/ 1604328 w 1792010"/>
                <a:gd name="connsiteY13" fmla="*/ 357315 h 1796239"/>
                <a:gd name="connsiteX14" fmla="*/ 1733027 w 1792010"/>
                <a:gd name="connsiteY14" fmla="*/ 596499 h 1796239"/>
                <a:gd name="connsiteX15" fmla="*/ 1589970 w 1792010"/>
                <a:gd name="connsiteY15" fmla="*/ 723947 h 1796239"/>
                <a:gd name="connsiteX16" fmla="*/ 1613321 w 1792010"/>
                <a:gd name="connsiteY16" fmla="*/ 924788 h 1796239"/>
                <a:gd name="connsiteX17" fmla="*/ 1792010 w 1792010"/>
                <a:gd name="connsiteY17" fmla="*/ 1022811 h 1796239"/>
                <a:gd name="connsiteX18" fmla="*/ 1721058 w 1792010"/>
                <a:gd name="connsiteY18" fmla="*/ 1284473 h 1796239"/>
                <a:gd name="connsiteX19" fmla="*/ 1504230 w 1792010"/>
                <a:gd name="connsiteY19" fmla="*/ 1280870 h 1796239"/>
                <a:gd name="connsiteX20" fmla="*/ 1406384 w 1792010"/>
                <a:gd name="connsiteY20" fmla="*/ 1403402 h 1796239"/>
                <a:gd name="connsiteX21" fmla="*/ 1477592 w 1792010"/>
                <a:gd name="connsiteY21" fmla="*/ 1587057 h 1796239"/>
                <a:gd name="connsiteX22" fmla="*/ 1253035 w 1792010"/>
                <a:gd name="connsiteY22" fmla="*/ 1742435 h 1796239"/>
                <a:gd name="connsiteX23" fmla="*/ 1163834 w 1792010"/>
                <a:gd name="connsiteY23" fmla="*/ 1665910 h 1796239"/>
                <a:gd name="connsiteX24" fmla="*/ 1163667 w 1792010"/>
                <a:gd name="connsiteY24" fmla="*/ 1666097 h 1796239"/>
                <a:gd name="connsiteX25" fmla="*/ 1144343 w 1792010"/>
                <a:gd name="connsiteY25" fmla="*/ 1649188 h 1796239"/>
                <a:gd name="connsiteX26" fmla="*/ 1082710 w 1792010"/>
                <a:gd name="connsiteY26" fmla="*/ 1596313 h 1796239"/>
                <a:gd name="connsiteX27" fmla="*/ 1083384 w 1792010"/>
                <a:gd name="connsiteY27" fmla="*/ 1595846 h 1796239"/>
                <a:gd name="connsiteX28" fmla="*/ 1076108 w 1792010"/>
                <a:gd name="connsiteY28" fmla="*/ 1589478 h 1796239"/>
                <a:gd name="connsiteX29" fmla="*/ 898869 w 1792010"/>
                <a:gd name="connsiteY29" fmla="*/ 1612479 h 1796239"/>
                <a:gd name="connsiteX30" fmla="*/ 795635 w 1792010"/>
                <a:gd name="connsiteY30" fmla="*/ 1796239 h 1796239"/>
                <a:gd name="connsiteX31" fmla="*/ 530840 w 1792010"/>
                <a:gd name="connsiteY31" fmla="*/ 1726127 h 1796239"/>
                <a:gd name="connsiteX32" fmla="*/ 534419 w 1792010"/>
                <a:gd name="connsiteY32" fmla="*/ 1515981 h 1796239"/>
                <a:gd name="connsiteX33" fmla="*/ 384791 w 1792010"/>
                <a:gd name="connsiteY33" fmla="*/ 1400008 h 1796239"/>
                <a:gd name="connsiteX34" fmla="*/ 388223 w 1792010"/>
                <a:gd name="connsiteY34" fmla="*/ 1407281 h 1796239"/>
                <a:gd name="connsiteX35" fmla="*/ 166784 w 1792010"/>
                <a:gd name="connsiteY35" fmla="*/ 1449671 h 1796239"/>
                <a:gd name="connsiteX36" fmla="*/ 50929 w 1792010"/>
                <a:gd name="connsiteY36" fmla="*/ 1204159 h 1796239"/>
                <a:gd name="connsiteX37" fmla="*/ 200689 w 1792010"/>
                <a:gd name="connsiteY37" fmla="*/ 1084166 h 1796239"/>
                <a:gd name="connsiteX38" fmla="*/ 176341 w 1792010"/>
                <a:gd name="connsiteY38" fmla="*/ 904529 h 1796239"/>
                <a:gd name="connsiteX39" fmla="*/ 0 w 1792010"/>
                <a:gd name="connsiteY39" fmla="*/ 807794 h 1796239"/>
                <a:gd name="connsiteX40" fmla="*/ 70951 w 1792010"/>
                <a:gd name="connsiteY40" fmla="*/ 546132 h 1796239"/>
                <a:gd name="connsiteX41" fmla="*/ 273028 w 1792010"/>
                <a:gd name="connsiteY41" fmla="*/ 549491 h 1796239"/>
                <a:gd name="connsiteX42" fmla="*/ 370996 w 1792010"/>
                <a:gd name="connsiteY42" fmla="*/ 419078 h 1796239"/>
                <a:gd name="connsiteX43" fmla="*/ 303314 w 1792010"/>
                <a:gd name="connsiteY43" fmla="*/ 212794 h 1796239"/>
                <a:gd name="connsiteX44" fmla="*/ 535794 w 1792010"/>
                <a:gd name="connsiteY44" fmla="*/ 69242 h 1796239"/>
                <a:gd name="connsiteX45" fmla="*/ 698144 w 1792010"/>
                <a:gd name="connsiteY45" fmla="*/ 223973 h 1796239"/>
                <a:gd name="connsiteX46" fmla="*/ 696512 w 1792010"/>
                <a:gd name="connsiteY46" fmla="*/ 224981 h 1796239"/>
                <a:gd name="connsiteX47" fmla="*/ 896341 w 1792010"/>
                <a:gd name="connsiteY47" fmla="*/ 196709 h 1796239"/>
                <a:gd name="connsiteX48" fmla="*/ 889414 w 1792010"/>
                <a:gd name="connsiteY48" fmla="*/ 194876 h 1796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1792010" h="1796239">
                  <a:moveTo>
                    <a:pt x="1702614" y="878442"/>
                  </a:moveTo>
                  <a:lnTo>
                    <a:pt x="1710060" y="883022"/>
                  </a:lnTo>
                  <a:lnTo>
                    <a:pt x="1702614" y="881183"/>
                  </a:lnTo>
                  <a:close/>
                  <a:moveTo>
                    <a:pt x="896004" y="384279"/>
                  </a:moveTo>
                  <a:cubicBezTo>
                    <a:pt x="610735" y="384279"/>
                    <a:pt x="379479" y="615535"/>
                    <a:pt x="379479" y="900804"/>
                  </a:cubicBezTo>
                  <a:cubicBezTo>
                    <a:pt x="379479" y="1186073"/>
                    <a:pt x="610735" y="1417329"/>
                    <a:pt x="896004" y="1417329"/>
                  </a:cubicBezTo>
                  <a:cubicBezTo>
                    <a:pt x="1181273" y="1417329"/>
                    <a:pt x="1412529" y="1186073"/>
                    <a:pt x="1412529" y="900804"/>
                  </a:cubicBezTo>
                  <a:cubicBezTo>
                    <a:pt x="1412529" y="615535"/>
                    <a:pt x="1181273" y="384279"/>
                    <a:pt x="896004" y="384279"/>
                  </a:cubicBezTo>
                  <a:close/>
                  <a:moveTo>
                    <a:pt x="998892" y="0"/>
                  </a:moveTo>
                  <a:lnTo>
                    <a:pt x="1263685" y="70112"/>
                  </a:lnTo>
                  <a:lnTo>
                    <a:pt x="1259890" y="292970"/>
                  </a:lnTo>
                  <a:lnTo>
                    <a:pt x="1252964" y="291136"/>
                  </a:lnTo>
                  <a:cubicBezTo>
                    <a:pt x="1309401" y="322522"/>
                    <a:pt x="1360410" y="361009"/>
                    <a:pt x="1403555" y="406648"/>
                  </a:cubicBezTo>
                  <a:lnTo>
                    <a:pt x="1604328" y="357315"/>
                  </a:lnTo>
                  <a:lnTo>
                    <a:pt x="1733027" y="596499"/>
                  </a:lnTo>
                  <a:lnTo>
                    <a:pt x="1589970" y="723947"/>
                  </a:lnTo>
                  <a:cubicBezTo>
                    <a:pt x="1607903" y="788494"/>
                    <a:pt x="1616355" y="856084"/>
                    <a:pt x="1613321" y="924788"/>
                  </a:cubicBezTo>
                  <a:lnTo>
                    <a:pt x="1792010" y="1022811"/>
                  </a:lnTo>
                  <a:lnTo>
                    <a:pt x="1721058" y="1284473"/>
                  </a:lnTo>
                  <a:lnTo>
                    <a:pt x="1504230" y="1280870"/>
                  </a:lnTo>
                  <a:cubicBezTo>
                    <a:pt x="1476815" y="1326134"/>
                    <a:pt x="1443601" y="1366958"/>
                    <a:pt x="1406384" y="1403402"/>
                  </a:cubicBezTo>
                  <a:lnTo>
                    <a:pt x="1477592" y="1587057"/>
                  </a:lnTo>
                  <a:lnTo>
                    <a:pt x="1253035" y="1742435"/>
                  </a:lnTo>
                  <a:lnTo>
                    <a:pt x="1163834" y="1665910"/>
                  </a:lnTo>
                  <a:lnTo>
                    <a:pt x="1163667" y="1666097"/>
                  </a:lnTo>
                  <a:lnTo>
                    <a:pt x="1144343" y="1649188"/>
                  </a:lnTo>
                  <a:lnTo>
                    <a:pt x="1082710" y="1596313"/>
                  </a:lnTo>
                  <a:lnTo>
                    <a:pt x="1083384" y="1595846"/>
                  </a:lnTo>
                  <a:lnTo>
                    <a:pt x="1076108" y="1589478"/>
                  </a:lnTo>
                  <a:cubicBezTo>
                    <a:pt x="1019150" y="1605403"/>
                    <a:pt x="959511" y="1612813"/>
                    <a:pt x="898869" y="1612479"/>
                  </a:cubicBezTo>
                  <a:lnTo>
                    <a:pt x="795635" y="1796239"/>
                  </a:lnTo>
                  <a:lnTo>
                    <a:pt x="530840" y="1726127"/>
                  </a:lnTo>
                  <a:lnTo>
                    <a:pt x="534419" y="1515981"/>
                  </a:lnTo>
                  <a:cubicBezTo>
                    <a:pt x="478307" y="1484379"/>
                    <a:pt x="427627" y="1445732"/>
                    <a:pt x="384791" y="1400008"/>
                  </a:cubicBezTo>
                  <a:lnTo>
                    <a:pt x="388223" y="1407281"/>
                  </a:lnTo>
                  <a:lnTo>
                    <a:pt x="166784" y="1449671"/>
                  </a:lnTo>
                  <a:lnTo>
                    <a:pt x="50929" y="1204159"/>
                  </a:lnTo>
                  <a:lnTo>
                    <a:pt x="200689" y="1084166"/>
                  </a:lnTo>
                  <a:cubicBezTo>
                    <a:pt x="184704" y="1026270"/>
                    <a:pt x="176353" y="965934"/>
                    <a:pt x="176341" y="904529"/>
                  </a:cubicBezTo>
                  <a:lnTo>
                    <a:pt x="0" y="807794"/>
                  </a:lnTo>
                  <a:lnTo>
                    <a:pt x="70951" y="546132"/>
                  </a:lnTo>
                  <a:lnTo>
                    <a:pt x="273028" y="549491"/>
                  </a:lnTo>
                  <a:cubicBezTo>
                    <a:pt x="300443" y="501683"/>
                    <a:pt x="333547" y="458094"/>
                    <a:pt x="370996" y="419078"/>
                  </a:cubicBezTo>
                  <a:lnTo>
                    <a:pt x="303314" y="212794"/>
                  </a:lnTo>
                  <a:lnTo>
                    <a:pt x="535794" y="69242"/>
                  </a:lnTo>
                  <a:lnTo>
                    <a:pt x="698144" y="223973"/>
                  </a:lnTo>
                  <a:lnTo>
                    <a:pt x="696512" y="224981"/>
                  </a:lnTo>
                  <a:cubicBezTo>
                    <a:pt x="760334" y="205136"/>
                    <a:pt x="827716" y="195964"/>
                    <a:pt x="896341" y="196709"/>
                  </a:cubicBezTo>
                  <a:lnTo>
                    <a:pt x="889414" y="194876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3" name="자유형: 도형 22">
              <a:extLst>
                <a:ext uri="{FF2B5EF4-FFF2-40B4-BE49-F238E27FC236}">
                  <a16:creationId xmlns:a16="http://schemas.microsoft.com/office/drawing/2014/main" id="{DD08570C-153B-4DED-8573-C23069FB014E}"/>
                </a:ext>
              </a:extLst>
            </p:cNvPr>
            <p:cNvSpPr/>
            <p:nvPr/>
          </p:nvSpPr>
          <p:spPr>
            <a:xfrm>
              <a:off x="7043973" y="3247219"/>
              <a:ext cx="1127407" cy="1130068"/>
            </a:xfrm>
            <a:custGeom>
              <a:avLst/>
              <a:gdLst>
                <a:gd name="connsiteX0" fmla="*/ 1702614 w 1792010"/>
                <a:gd name="connsiteY0" fmla="*/ 878442 h 1796239"/>
                <a:gd name="connsiteX1" fmla="*/ 1710060 w 1792010"/>
                <a:gd name="connsiteY1" fmla="*/ 883022 h 1796239"/>
                <a:gd name="connsiteX2" fmla="*/ 1702614 w 1792010"/>
                <a:gd name="connsiteY2" fmla="*/ 881183 h 1796239"/>
                <a:gd name="connsiteX3" fmla="*/ 896004 w 1792010"/>
                <a:gd name="connsiteY3" fmla="*/ 384279 h 1796239"/>
                <a:gd name="connsiteX4" fmla="*/ 379479 w 1792010"/>
                <a:gd name="connsiteY4" fmla="*/ 900804 h 1796239"/>
                <a:gd name="connsiteX5" fmla="*/ 896004 w 1792010"/>
                <a:gd name="connsiteY5" fmla="*/ 1417329 h 1796239"/>
                <a:gd name="connsiteX6" fmla="*/ 1412529 w 1792010"/>
                <a:gd name="connsiteY6" fmla="*/ 900804 h 1796239"/>
                <a:gd name="connsiteX7" fmla="*/ 896004 w 1792010"/>
                <a:gd name="connsiteY7" fmla="*/ 384279 h 1796239"/>
                <a:gd name="connsiteX8" fmla="*/ 998892 w 1792010"/>
                <a:gd name="connsiteY8" fmla="*/ 0 h 1796239"/>
                <a:gd name="connsiteX9" fmla="*/ 1263685 w 1792010"/>
                <a:gd name="connsiteY9" fmla="*/ 70112 h 1796239"/>
                <a:gd name="connsiteX10" fmla="*/ 1259890 w 1792010"/>
                <a:gd name="connsiteY10" fmla="*/ 292970 h 1796239"/>
                <a:gd name="connsiteX11" fmla="*/ 1252964 w 1792010"/>
                <a:gd name="connsiteY11" fmla="*/ 291136 h 1796239"/>
                <a:gd name="connsiteX12" fmla="*/ 1403555 w 1792010"/>
                <a:gd name="connsiteY12" fmla="*/ 406648 h 1796239"/>
                <a:gd name="connsiteX13" fmla="*/ 1604328 w 1792010"/>
                <a:gd name="connsiteY13" fmla="*/ 357315 h 1796239"/>
                <a:gd name="connsiteX14" fmla="*/ 1733027 w 1792010"/>
                <a:gd name="connsiteY14" fmla="*/ 596499 h 1796239"/>
                <a:gd name="connsiteX15" fmla="*/ 1589970 w 1792010"/>
                <a:gd name="connsiteY15" fmla="*/ 723947 h 1796239"/>
                <a:gd name="connsiteX16" fmla="*/ 1613321 w 1792010"/>
                <a:gd name="connsiteY16" fmla="*/ 924788 h 1796239"/>
                <a:gd name="connsiteX17" fmla="*/ 1792010 w 1792010"/>
                <a:gd name="connsiteY17" fmla="*/ 1022811 h 1796239"/>
                <a:gd name="connsiteX18" fmla="*/ 1721058 w 1792010"/>
                <a:gd name="connsiteY18" fmla="*/ 1284473 h 1796239"/>
                <a:gd name="connsiteX19" fmla="*/ 1504230 w 1792010"/>
                <a:gd name="connsiteY19" fmla="*/ 1280870 h 1796239"/>
                <a:gd name="connsiteX20" fmla="*/ 1406384 w 1792010"/>
                <a:gd name="connsiteY20" fmla="*/ 1403402 h 1796239"/>
                <a:gd name="connsiteX21" fmla="*/ 1477592 w 1792010"/>
                <a:gd name="connsiteY21" fmla="*/ 1587057 h 1796239"/>
                <a:gd name="connsiteX22" fmla="*/ 1253035 w 1792010"/>
                <a:gd name="connsiteY22" fmla="*/ 1742435 h 1796239"/>
                <a:gd name="connsiteX23" fmla="*/ 1163834 w 1792010"/>
                <a:gd name="connsiteY23" fmla="*/ 1665910 h 1796239"/>
                <a:gd name="connsiteX24" fmla="*/ 1163667 w 1792010"/>
                <a:gd name="connsiteY24" fmla="*/ 1666097 h 1796239"/>
                <a:gd name="connsiteX25" fmla="*/ 1144343 w 1792010"/>
                <a:gd name="connsiteY25" fmla="*/ 1649188 h 1796239"/>
                <a:gd name="connsiteX26" fmla="*/ 1082710 w 1792010"/>
                <a:gd name="connsiteY26" fmla="*/ 1596313 h 1796239"/>
                <a:gd name="connsiteX27" fmla="*/ 1083384 w 1792010"/>
                <a:gd name="connsiteY27" fmla="*/ 1595846 h 1796239"/>
                <a:gd name="connsiteX28" fmla="*/ 1076108 w 1792010"/>
                <a:gd name="connsiteY28" fmla="*/ 1589478 h 1796239"/>
                <a:gd name="connsiteX29" fmla="*/ 898869 w 1792010"/>
                <a:gd name="connsiteY29" fmla="*/ 1612479 h 1796239"/>
                <a:gd name="connsiteX30" fmla="*/ 795635 w 1792010"/>
                <a:gd name="connsiteY30" fmla="*/ 1796239 h 1796239"/>
                <a:gd name="connsiteX31" fmla="*/ 530840 w 1792010"/>
                <a:gd name="connsiteY31" fmla="*/ 1726127 h 1796239"/>
                <a:gd name="connsiteX32" fmla="*/ 534419 w 1792010"/>
                <a:gd name="connsiteY32" fmla="*/ 1515981 h 1796239"/>
                <a:gd name="connsiteX33" fmla="*/ 384791 w 1792010"/>
                <a:gd name="connsiteY33" fmla="*/ 1400008 h 1796239"/>
                <a:gd name="connsiteX34" fmla="*/ 388223 w 1792010"/>
                <a:gd name="connsiteY34" fmla="*/ 1407281 h 1796239"/>
                <a:gd name="connsiteX35" fmla="*/ 166784 w 1792010"/>
                <a:gd name="connsiteY35" fmla="*/ 1449671 h 1796239"/>
                <a:gd name="connsiteX36" fmla="*/ 50929 w 1792010"/>
                <a:gd name="connsiteY36" fmla="*/ 1204159 h 1796239"/>
                <a:gd name="connsiteX37" fmla="*/ 200689 w 1792010"/>
                <a:gd name="connsiteY37" fmla="*/ 1084166 h 1796239"/>
                <a:gd name="connsiteX38" fmla="*/ 176341 w 1792010"/>
                <a:gd name="connsiteY38" fmla="*/ 904529 h 1796239"/>
                <a:gd name="connsiteX39" fmla="*/ 0 w 1792010"/>
                <a:gd name="connsiteY39" fmla="*/ 807794 h 1796239"/>
                <a:gd name="connsiteX40" fmla="*/ 70951 w 1792010"/>
                <a:gd name="connsiteY40" fmla="*/ 546132 h 1796239"/>
                <a:gd name="connsiteX41" fmla="*/ 273028 w 1792010"/>
                <a:gd name="connsiteY41" fmla="*/ 549491 h 1796239"/>
                <a:gd name="connsiteX42" fmla="*/ 370996 w 1792010"/>
                <a:gd name="connsiteY42" fmla="*/ 419078 h 1796239"/>
                <a:gd name="connsiteX43" fmla="*/ 303314 w 1792010"/>
                <a:gd name="connsiteY43" fmla="*/ 212794 h 1796239"/>
                <a:gd name="connsiteX44" fmla="*/ 535794 w 1792010"/>
                <a:gd name="connsiteY44" fmla="*/ 69242 h 1796239"/>
                <a:gd name="connsiteX45" fmla="*/ 698144 w 1792010"/>
                <a:gd name="connsiteY45" fmla="*/ 223973 h 1796239"/>
                <a:gd name="connsiteX46" fmla="*/ 696512 w 1792010"/>
                <a:gd name="connsiteY46" fmla="*/ 224981 h 1796239"/>
                <a:gd name="connsiteX47" fmla="*/ 896341 w 1792010"/>
                <a:gd name="connsiteY47" fmla="*/ 196709 h 1796239"/>
                <a:gd name="connsiteX48" fmla="*/ 889414 w 1792010"/>
                <a:gd name="connsiteY48" fmla="*/ 194876 h 1796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1792010" h="1796239">
                  <a:moveTo>
                    <a:pt x="1702614" y="878442"/>
                  </a:moveTo>
                  <a:lnTo>
                    <a:pt x="1710060" y="883022"/>
                  </a:lnTo>
                  <a:lnTo>
                    <a:pt x="1702614" y="881183"/>
                  </a:lnTo>
                  <a:close/>
                  <a:moveTo>
                    <a:pt x="896004" y="384279"/>
                  </a:moveTo>
                  <a:cubicBezTo>
                    <a:pt x="610735" y="384279"/>
                    <a:pt x="379479" y="615535"/>
                    <a:pt x="379479" y="900804"/>
                  </a:cubicBezTo>
                  <a:cubicBezTo>
                    <a:pt x="379479" y="1186073"/>
                    <a:pt x="610735" y="1417329"/>
                    <a:pt x="896004" y="1417329"/>
                  </a:cubicBezTo>
                  <a:cubicBezTo>
                    <a:pt x="1181273" y="1417329"/>
                    <a:pt x="1412529" y="1186073"/>
                    <a:pt x="1412529" y="900804"/>
                  </a:cubicBezTo>
                  <a:cubicBezTo>
                    <a:pt x="1412529" y="615535"/>
                    <a:pt x="1181273" y="384279"/>
                    <a:pt x="896004" y="384279"/>
                  </a:cubicBezTo>
                  <a:close/>
                  <a:moveTo>
                    <a:pt x="998892" y="0"/>
                  </a:moveTo>
                  <a:lnTo>
                    <a:pt x="1263685" y="70112"/>
                  </a:lnTo>
                  <a:lnTo>
                    <a:pt x="1259890" y="292970"/>
                  </a:lnTo>
                  <a:lnTo>
                    <a:pt x="1252964" y="291136"/>
                  </a:lnTo>
                  <a:cubicBezTo>
                    <a:pt x="1309401" y="322522"/>
                    <a:pt x="1360410" y="361009"/>
                    <a:pt x="1403555" y="406648"/>
                  </a:cubicBezTo>
                  <a:lnTo>
                    <a:pt x="1604328" y="357315"/>
                  </a:lnTo>
                  <a:lnTo>
                    <a:pt x="1733027" y="596499"/>
                  </a:lnTo>
                  <a:lnTo>
                    <a:pt x="1589970" y="723947"/>
                  </a:lnTo>
                  <a:cubicBezTo>
                    <a:pt x="1607903" y="788494"/>
                    <a:pt x="1616355" y="856084"/>
                    <a:pt x="1613321" y="924788"/>
                  </a:cubicBezTo>
                  <a:lnTo>
                    <a:pt x="1792010" y="1022811"/>
                  </a:lnTo>
                  <a:lnTo>
                    <a:pt x="1721058" y="1284473"/>
                  </a:lnTo>
                  <a:lnTo>
                    <a:pt x="1504230" y="1280870"/>
                  </a:lnTo>
                  <a:cubicBezTo>
                    <a:pt x="1476815" y="1326134"/>
                    <a:pt x="1443601" y="1366958"/>
                    <a:pt x="1406384" y="1403402"/>
                  </a:cubicBezTo>
                  <a:lnTo>
                    <a:pt x="1477592" y="1587057"/>
                  </a:lnTo>
                  <a:lnTo>
                    <a:pt x="1253035" y="1742435"/>
                  </a:lnTo>
                  <a:lnTo>
                    <a:pt x="1163834" y="1665910"/>
                  </a:lnTo>
                  <a:lnTo>
                    <a:pt x="1163667" y="1666097"/>
                  </a:lnTo>
                  <a:lnTo>
                    <a:pt x="1144343" y="1649188"/>
                  </a:lnTo>
                  <a:lnTo>
                    <a:pt x="1082710" y="1596313"/>
                  </a:lnTo>
                  <a:lnTo>
                    <a:pt x="1083384" y="1595846"/>
                  </a:lnTo>
                  <a:lnTo>
                    <a:pt x="1076108" y="1589478"/>
                  </a:lnTo>
                  <a:cubicBezTo>
                    <a:pt x="1019150" y="1605403"/>
                    <a:pt x="959511" y="1612813"/>
                    <a:pt x="898869" y="1612479"/>
                  </a:cubicBezTo>
                  <a:lnTo>
                    <a:pt x="795635" y="1796239"/>
                  </a:lnTo>
                  <a:lnTo>
                    <a:pt x="530840" y="1726127"/>
                  </a:lnTo>
                  <a:lnTo>
                    <a:pt x="534419" y="1515981"/>
                  </a:lnTo>
                  <a:cubicBezTo>
                    <a:pt x="478307" y="1484379"/>
                    <a:pt x="427627" y="1445732"/>
                    <a:pt x="384791" y="1400008"/>
                  </a:cubicBezTo>
                  <a:lnTo>
                    <a:pt x="388223" y="1407281"/>
                  </a:lnTo>
                  <a:lnTo>
                    <a:pt x="166784" y="1449671"/>
                  </a:lnTo>
                  <a:lnTo>
                    <a:pt x="50929" y="1204159"/>
                  </a:lnTo>
                  <a:lnTo>
                    <a:pt x="200689" y="1084166"/>
                  </a:lnTo>
                  <a:cubicBezTo>
                    <a:pt x="184704" y="1026270"/>
                    <a:pt x="176353" y="965934"/>
                    <a:pt x="176341" y="904529"/>
                  </a:cubicBezTo>
                  <a:lnTo>
                    <a:pt x="0" y="807794"/>
                  </a:lnTo>
                  <a:lnTo>
                    <a:pt x="70951" y="546132"/>
                  </a:lnTo>
                  <a:lnTo>
                    <a:pt x="273028" y="549491"/>
                  </a:lnTo>
                  <a:cubicBezTo>
                    <a:pt x="300443" y="501683"/>
                    <a:pt x="333547" y="458094"/>
                    <a:pt x="370996" y="419078"/>
                  </a:cubicBezTo>
                  <a:lnTo>
                    <a:pt x="303314" y="212794"/>
                  </a:lnTo>
                  <a:lnTo>
                    <a:pt x="535794" y="69242"/>
                  </a:lnTo>
                  <a:lnTo>
                    <a:pt x="698144" y="223973"/>
                  </a:lnTo>
                  <a:lnTo>
                    <a:pt x="696512" y="224981"/>
                  </a:lnTo>
                  <a:cubicBezTo>
                    <a:pt x="760334" y="205136"/>
                    <a:pt x="827716" y="195964"/>
                    <a:pt x="896341" y="196709"/>
                  </a:cubicBezTo>
                  <a:lnTo>
                    <a:pt x="889414" y="19487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4" name="자유형: 도형 23">
              <a:extLst>
                <a:ext uri="{FF2B5EF4-FFF2-40B4-BE49-F238E27FC236}">
                  <a16:creationId xmlns:a16="http://schemas.microsoft.com/office/drawing/2014/main" id="{8C8EF0A5-DCD2-48BA-9A4F-A807816954DE}"/>
                </a:ext>
              </a:extLst>
            </p:cNvPr>
            <p:cNvSpPr/>
            <p:nvPr/>
          </p:nvSpPr>
          <p:spPr>
            <a:xfrm>
              <a:off x="4755968" y="2271244"/>
              <a:ext cx="1127407" cy="1130068"/>
            </a:xfrm>
            <a:custGeom>
              <a:avLst/>
              <a:gdLst>
                <a:gd name="connsiteX0" fmla="*/ 1702614 w 1792010"/>
                <a:gd name="connsiteY0" fmla="*/ 878442 h 1796239"/>
                <a:gd name="connsiteX1" fmla="*/ 1710060 w 1792010"/>
                <a:gd name="connsiteY1" fmla="*/ 883022 h 1796239"/>
                <a:gd name="connsiteX2" fmla="*/ 1702614 w 1792010"/>
                <a:gd name="connsiteY2" fmla="*/ 881183 h 1796239"/>
                <a:gd name="connsiteX3" fmla="*/ 896004 w 1792010"/>
                <a:gd name="connsiteY3" fmla="*/ 384279 h 1796239"/>
                <a:gd name="connsiteX4" fmla="*/ 379479 w 1792010"/>
                <a:gd name="connsiteY4" fmla="*/ 900804 h 1796239"/>
                <a:gd name="connsiteX5" fmla="*/ 896004 w 1792010"/>
                <a:gd name="connsiteY5" fmla="*/ 1417329 h 1796239"/>
                <a:gd name="connsiteX6" fmla="*/ 1412529 w 1792010"/>
                <a:gd name="connsiteY6" fmla="*/ 900804 h 1796239"/>
                <a:gd name="connsiteX7" fmla="*/ 896004 w 1792010"/>
                <a:gd name="connsiteY7" fmla="*/ 384279 h 1796239"/>
                <a:gd name="connsiteX8" fmla="*/ 998892 w 1792010"/>
                <a:gd name="connsiteY8" fmla="*/ 0 h 1796239"/>
                <a:gd name="connsiteX9" fmla="*/ 1263685 w 1792010"/>
                <a:gd name="connsiteY9" fmla="*/ 70112 h 1796239"/>
                <a:gd name="connsiteX10" fmla="*/ 1259890 w 1792010"/>
                <a:gd name="connsiteY10" fmla="*/ 292970 h 1796239"/>
                <a:gd name="connsiteX11" fmla="*/ 1252964 w 1792010"/>
                <a:gd name="connsiteY11" fmla="*/ 291136 h 1796239"/>
                <a:gd name="connsiteX12" fmla="*/ 1403555 w 1792010"/>
                <a:gd name="connsiteY12" fmla="*/ 406648 h 1796239"/>
                <a:gd name="connsiteX13" fmla="*/ 1604328 w 1792010"/>
                <a:gd name="connsiteY13" fmla="*/ 357315 h 1796239"/>
                <a:gd name="connsiteX14" fmla="*/ 1733027 w 1792010"/>
                <a:gd name="connsiteY14" fmla="*/ 596499 h 1796239"/>
                <a:gd name="connsiteX15" fmla="*/ 1589970 w 1792010"/>
                <a:gd name="connsiteY15" fmla="*/ 723947 h 1796239"/>
                <a:gd name="connsiteX16" fmla="*/ 1613321 w 1792010"/>
                <a:gd name="connsiteY16" fmla="*/ 924788 h 1796239"/>
                <a:gd name="connsiteX17" fmla="*/ 1792010 w 1792010"/>
                <a:gd name="connsiteY17" fmla="*/ 1022811 h 1796239"/>
                <a:gd name="connsiteX18" fmla="*/ 1721058 w 1792010"/>
                <a:gd name="connsiteY18" fmla="*/ 1284473 h 1796239"/>
                <a:gd name="connsiteX19" fmla="*/ 1504230 w 1792010"/>
                <a:gd name="connsiteY19" fmla="*/ 1280870 h 1796239"/>
                <a:gd name="connsiteX20" fmla="*/ 1406384 w 1792010"/>
                <a:gd name="connsiteY20" fmla="*/ 1403402 h 1796239"/>
                <a:gd name="connsiteX21" fmla="*/ 1477592 w 1792010"/>
                <a:gd name="connsiteY21" fmla="*/ 1587057 h 1796239"/>
                <a:gd name="connsiteX22" fmla="*/ 1253035 w 1792010"/>
                <a:gd name="connsiteY22" fmla="*/ 1742435 h 1796239"/>
                <a:gd name="connsiteX23" fmla="*/ 1163834 w 1792010"/>
                <a:gd name="connsiteY23" fmla="*/ 1665910 h 1796239"/>
                <a:gd name="connsiteX24" fmla="*/ 1163667 w 1792010"/>
                <a:gd name="connsiteY24" fmla="*/ 1666097 h 1796239"/>
                <a:gd name="connsiteX25" fmla="*/ 1144343 w 1792010"/>
                <a:gd name="connsiteY25" fmla="*/ 1649188 h 1796239"/>
                <a:gd name="connsiteX26" fmla="*/ 1082710 w 1792010"/>
                <a:gd name="connsiteY26" fmla="*/ 1596313 h 1796239"/>
                <a:gd name="connsiteX27" fmla="*/ 1083384 w 1792010"/>
                <a:gd name="connsiteY27" fmla="*/ 1595846 h 1796239"/>
                <a:gd name="connsiteX28" fmla="*/ 1076108 w 1792010"/>
                <a:gd name="connsiteY28" fmla="*/ 1589478 h 1796239"/>
                <a:gd name="connsiteX29" fmla="*/ 898869 w 1792010"/>
                <a:gd name="connsiteY29" fmla="*/ 1612479 h 1796239"/>
                <a:gd name="connsiteX30" fmla="*/ 795635 w 1792010"/>
                <a:gd name="connsiteY30" fmla="*/ 1796239 h 1796239"/>
                <a:gd name="connsiteX31" fmla="*/ 530840 w 1792010"/>
                <a:gd name="connsiteY31" fmla="*/ 1726127 h 1796239"/>
                <a:gd name="connsiteX32" fmla="*/ 534419 w 1792010"/>
                <a:gd name="connsiteY32" fmla="*/ 1515981 h 1796239"/>
                <a:gd name="connsiteX33" fmla="*/ 384791 w 1792010"/>
                <a:gd name="connsiteY33" fmla="*/ 1400008 h 1796239"/>
                <a:gd name="connsiteX34" fmla="*/ 388223 w 1792010"/>
                <a:gd name="connsiteY34" fmla="*/ 1407281 h 1796239"/>
                <a:gd name="connsiteX35" fmla="*/ 166784 w 1792010"/>
                <a:gd name="connsiteY35" fmla="*/ 1449671 h 1796239"/>
                <a:gd name="connsiteX36" fmla="*/ 50929 w 1792010"/>
                <a:gd name="connsiteY36" fmla="*/ 1204159 h 1796239"/>
                <a:gd name="connsiteX37" fmla="*/ 200689 w 1792010"/>
                <a:gd name="connsiteY37" fmla="*/ 1084166 h 1796239"/>
                <a:gd name="connsiteX38" fmla="*/ 176341 w 1792010"/>
                <a:gd name="connsiteY38" fmla="*/ 904529 h 1796239"/>
                <a:gd name="connsiteX39" fmla="*/ 0 w 1792010"/>
                <a:gd name="connsiteY39" fmla="*/ 807794 h 1796239"/>
                <a:gd name="connsiteX40" fmla="*/ 70951 w 1792010"/>
                <a:gd name="connsiteY40" fmla="*/ 546132 h 1796239"/>
                <a:gd name="connsiteX41" fmla="*/ 273028 w 1792010"/>
                <a:gd name="connsiteY41" fmla="*/ 549491 h 1796239"/>
                <a:gd name="connsiteX42" fmla="*/ 370996 w 1792010"/>
                <a:gd name="connsiteY42" fmla="*/ 419078 h 1796239"/>
                <a:gd name="connsiteX43" fmla="*/ 303314 w 1792010"/>
                <a:gd name="connsiteY43" fmla="*/ 212794 h 1796239"/>
                <a:gd name="connsiteX44" fmla="*/ 535794 w 1792010"/>
                <a:gd name="connsiteY44" fmla="*/ 69242 h 1796239"/>
                <a:gd name="connsiteX45" fmla="*/ 698144 w 1792010"/>
                <a:gd name="connsiteY45" fmla="*/ 223973 h 1796239"/>
                <a:gd name="connsiteX46" fmla="*/ 696512 w 1792010"/>
                <a:gd name="connsiteY46" fmla="*/ 224981 h 1796239"/>
                <a:gd name="connsiteX47" fmla="*/ 896341 w 1792010"/>
                <a:gd name="connsiteY47" fmla="*/ 196709 h 1796239"/>
                <a:gd name="connsiteX48" fmla="*/ 889414 w 1792010"/>
                <a:gd name="connsiteY48" fmla="*/ 194876 h 1796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1792010" h="1796239">
                  <a:moveTo>
                    <a:pt x="1702614" y="878442"/>
                  </a:moveTo>
                  <a:lnTo>
                    <a:pt x="1710060" y="883022"/>
                  </a:lnTo>
                  <a:lnTo>
                    <a:pt x="1702614" y="881183"/>
                  </a:lnTo>
                  <a:close/>
                  <a:moveTo>
                    <a:pt x="896004" y="384279"/>
                  </a:moveTo>
                  <a:cubicBezTo>
                    <a:pt x="610735" y="384279"/>
                    <a:pt x="379479" y="615535"/>
                    <a:pt x="379479" y="900804"/>
                  </a:cubicBezTo>
                  <a:cubicBezTo>
                    <a:pt x="379479" y="1186073"/>
                    <a:pt x="610735" y="1417329"/>
                    <a:pt x="896004" y="1417329"/>
                  </a:cubicBezTo>
                  <a:cubicBezTo>
                    <a:pt x="1181273" y="1417329"/>
                    <a:pt x="1412529" y="1186073"/>
                    <a:pt x="1412529" y="900804"/>
                  </a:cubicBezTo>
                  <a:cubicBezTo>
                    <a:pt x="1412529" y="615535"/>
                    <a:pt x="1181273" y="384279"/>
                    <a:pt x="896004" y="384279"/>
                  </a:cubicBezTo>
                  <a:close/>
                  <a:moveTo>
                    <a:pt x="998892" y="0"/>
                  </a:moveTo>
                  <a:lnTo>
                    <a:pt x="1263685" y="70112"/>
                  </a:lnTo>
                  <a:lnTo>
                    <a:pt x="1259890" y="292970"/>
                  </a:lnTo>
                  <a:lnTo>
                    <a:pt x="1252964" y="291136"/>
                  </a:lnTo>
                  <a:cubicBezTo>
                    <a:pt x="1309401" y="322522"/>
                    <a:pt x="1360410" y="361009"/>
                    <a:pt x="1403555" y="406648"/>
                  </a:cubicBezTo>
                  <a:lnTo>
                    <a:pt x="1604328" y="357315"/>
                  </a:lnTo>
                  <a:lnTo>
                    <a:pt x="1733027" y="596499"/>
                  </a:lnTo>
                  <a:lnTo>
                    <a:pt x="1589970" y="723947"/>
                  </a:lnTo>
                  <a:cubicBezTo>
                    <a:pt x="1607903" y="788494"/>
                    <a:pt x="1616355" y="856084"/>
                    <a:pt x="1613321" y="924788"/>
                  </a:cubicBezTo>
                  <a:lnTo>
                    <a:pt x="1792010" y="1022811"/>
                  </a:lnTo>
                  <a:lnTo>
                    <a:pt x="1721058" y="1284473"/>
                  </a:lnTo>
                  <a:lnTo>
                    <a:pt x="1504230" y="1280870"/>
                  </a:lnTo>
                  <a:cubicBezTo>
                    <a:pt x="1476815" y="1326134"/>
                    <a:pt x="1443601" y="1366958"/>
                    <a:pt x="1406384" y="1403402"/>
                  </a:cubicBezTo>
                  <a:lnTo>
                    <a:pt x="1477592" y="1587057"/>
                  </a:lnTo>
                  <a:lnTo>
                    <a:pt x="1253035" y="1742435"/>
                  </a:lnTo>
                  <a:lnTo>
                    <a:pt x="1163834" y="1665910"/>
                  </a:lnTo>
                  <a:lnTo>
                    <a:pt x="1163667" y="1666097"/>
                  </a:lnTo>
                  <a:lnTo>
                    <a:pt x="1144343" y="1649188"/>
                  </a:lnTo>
                  <a:lnTo>
                    <a:pt x="1082710" y="1596313"/>
                  </a:lnTo>
                  <a:lnTo>
                    <a:pt x="1083384" y="1595846"/>
                  </a:lnTo>
                  <a:lnTo>
                    <a:pt x="1076108" y="1589478"/>
                  </a:lnTo>
                  <a:cubicBezTo>
                    <a:pt x="1019150" y="1605403"/>
                    <a:pt x="959511" y="1612813"/>
                    <a:pt x="898869" y="1612479"/>
                  </a:cubicBezTo>
                  <a:lnTo>
                    <a:pt x="795635" y="1796239"/>
                  </a:lnTo>
                  <a:lnTo>
                    <a:pt x="530840" y="1726127"/>
                  </a:lnTo>
                  <a:lnTo>
                    <a:pt x="534419" y="1515981"/>
                  </a:lnTo>
                  <a:cubicBezTo>
                    <a:pt x="478307" y="1484379"/>
                    <a:pt x="427627" y="1445732"/>
                    <a:pt x="384791" y="1400008"/>
                  </a:cubicBezTo>
                  <a:lnTo>
                    <a:pt x="388223" y="1407281"/>
                  </a:lnTo>
                  <a:lnTo>
                    <a:pt x="166784" y="1449671"/>
                  </a:lnTo>
                  <a:lnTo>
                    <a:pt x="50929" y="1204159"/>
                  </a:lnTo>
                  <a:lnTo>
                    <a:pt x="200689" y="1084166"/>
                  </a:lnTo>
                  <a:cubicBezTo>
                    <a:pt x="184704" y="1026270"/>
                    <a:pt x="176353" y="965934"/>
                    <a:pt x="176341" y="904529"/>
                  </a:cubicBezTo>
                  <a:lnTo>
                    <a:pt x="0" y="807794"/>
                  </a:lnTo>
                  <a:lnTo>
                    <a:pt x="70951" y="546132"/>
                  </a:lnTo>
                  <a:lnTo>
                    <a:pt x="273028" y="549491"/>
                  </a:lnTo>
                  <a:cubicBezTo>
                    <a:pt x="300443" y="501683"/>
                    <a:pt x="333547" y="458094"/>
                    <a:pt x="370996" y="419078"/>
                  </a:cubicBezTo>
                  <a:lnTo>
                    <a:pt x="303314" y="212794"/>
                  </a:lnTo>
                  <a:lnTo>
                    <a:pt x="535794" y="69242"/>
                  </a:lnTo>
                  <a:lnTo>
                    <a:pt x="698144" y="223973"/>
                  </a:lnTo>
                  <a:lnTo>
                    <a:pt x="696512" y="224981"/>
                  </a:lnTo>
                  <a:cubicBezTo>
                    <a:pt x="760334" y="205136"/>
                    <a:pt x="827716" y="195964"/>
                    <a:pt x="896341" y="196709"/>
                  </a:cubicBezTo>
                  <a:lnTo>
                    <a:pt x="889414" y="19487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5" name="자유형: 도형 24">
              <a:extLst>
                <a:ext uri="{FF2B5EF4-FFF2-40B4-BE49-F238E27FC236}">
                  <a16:creationId xmlns:a16="http://schemas.microsoft.com/office/drawing/2014/main" id="{69AD6A0B-0893-4B2D-BDE9-9093CAC3E878}"/>
                </a:ext>
              </a:extLst>
            </p:cNvPr>
            <p:cNvSpPr/>
            <p:nvPr/>
          </p:nvSpPr>
          <p:spPr>
            <a:xfrm>
              <a:off x="4708647" y="4079451"/>
              <a:ext cx="1127407" cy="1130068"/>
            </a:xfrm>
            <a:custGeom>
              <a:avLst/>
              <a:gdLst>
                <a:gd name="connsiteX0" fmla="*/ 1702614 w 1792010"/>
                <a:gd name="connsiteY0" fmla="*/ 878442 h 1796239"/>
                <a:gd name="connsiteX1" fmla="*/ 1710060 w 1792010"/>
                <a:gd name="connsiteY1" fmla="*/ 883022 h 1796239"/>
                <a:gd name="connsiteX2" fmla="*/ 1702614 w 1792010"/>
                <a:gd name="connsiteY2" fmla="*/ 881183 h 1796239"/>
                <a:gd name="connsiteX3" fmla="*/ 896004 w 1792010"/>
                <a:gd name="connsiteY3" fmla="*/ 384279 h 1796239"/>
                <a:gd name="connsiteX4" fmla="*/ 379479 w 1792010"/>
                <a:gd name="connsiteY4" fmla="*/ 900804 h 1796239"/>
                <a:gd name="connsiteX5" fmla="*/ 896004 w 1792010"/>
                <a:gd name="connsiteY5" fmla="*/ 1417329 h 1796239"/>
                <a:gd name="connsiteX6" fmla="*/ 1412529 w 1792010"/>
                <a:gd name="connsiteY6" fmla="*/ 900804 h 1796239"/>
                <a:gd name="connsiteX7" fmla="*/ 896004 w 1792010"/>
                <a:gd name="connsiteY7" fmla="*/ 384279 h 1796239"/>
                <a:gd name="connsiteX8" fmla="*/ 998892 w 1792010"/>
                <a:gd name="connsiteY8" fmla="*/ 0 h 1796239"/>
                <a:gd name="connsiteX9" fmla="*/ 1263685 w 1792010"/>
                <a:gd name="connsiteY9" fmla="*/ 70112 h 1796239"/>
                <a:gd name="connsiteX10" fmla="*/ 1259890 w 1792010"/>
                <a:gd name="connsiteY10" fmla="*/ 292970 h 1796239"/>
                <a:gd name="connsiteX11" fmla="*/ 1252964 w 1792010"/>
                <a:gd name="connsiteY11" fmla="*/ 291136 h 1796239"/>
                <a:gd name="connsiteX12" fmla="*/ 1403555 w 1792010"/>
                <a:gd name="connsiteY12" fmla="*/ 406648 h 1796239"/>
                <a:gd name="connsiteX13" fmla="*/ 1604328 w 1792010"/>
                <a:gd name="connsiteY13" fmla="*/ 357315 h 1796239"/>
                <a:gd name="connsiteX14" fmla="*/ 1733027 w 1792010"/>
                <a:gd name="connsiteY14" fmla="*/ 596499 h 1796239"/>
                <a:gd name="connsiteX15" fmla="*/ 1589970 w 1792010"/>
                <a:gd name="connsiteY15" fmla="*/ 723947 h 1796239"/>
                <a:gd name="connsiteX16" fmla="*/ 1613321 w 1792010"/>
                <a:gd name="connsiteY16" fmla="*/ 924788 h 1796239"/>
                <a:gd name="connsiteX17" fmla="*/ 1792010 w 1792010"/>
                <a:gd name="connsiteY17" fmla="*/ 1022811 h 1796239"/>
                <a:gd name="connsiteX18" fmla="*/ 1721058 w 1792010"/>
                <a:gd name="connsiteY18" fmla="*/ 1284473 h 1796239"/>
                <a:gd name="connsiteX19" fmla="*/ 1504230 w 1792010"/>
                <a:gd name="connsiteY19" fmla="*/ 1280870 h 1796239"/>
                <a:gd name="connsiteX20" fmla="*/ 1406384 w 1792010"/>
                <a:gd name="connsiteY20" fmla="*/ 1403402 h 1796239"/>
                <a:gd name="connsiteX21" fmla="*/ 1477592 w 1792010"/>
                <a:gd name="connsiteY21" fmla="*/ 1587057 h 1796239"/>
                <a:gd name="connsiteX22" fmla="*/ 1253035 w 1792010"/>
                <a:gd name="connsiteY22" fmla="*/ 1742435 h 1796239"/>
                <a:gd name="connsiteX23" fmla="*/ 1163834 w 1792010"/>
                <a:gd name="connsiteY23" fmla="*/ 1665910 h 1796239"/>
                <a:gd name="connsiteX24" fmla="*/ 1163667 w 1792010"/>
                <a:gd name="connsiteY24" fmla="*/ 1666097 h 1796239"/>
                <a:gd name="connsiteX25" fmla="*/ 1144343 w 1792010"/>
                <a:gd name="connsiteY25" fmla="*/ 1649188 h 1796239"/>
                <a:gd name="connsiteX26" fmla="*/ 1082710 w 1792010"/>
                <a:gd name="connsiteY26" fmla="*/ 1596313 h 1796239"/>
                <a:gd name="connsiteX27" fmla="*/ 1083384 w 1792010"/>
                <a:gd name="connsiteY27" fmla="*/ 1595846 h 1796239"/>
                <a:gd name="connsiteX28" fmla="*/ 1076108 w 1792010"/>
                <a:gd name="connsiteY28" fmla="*/ 1589478 h 1796239"/>
                <a:gd name="connsiteX29" fmla="*/ 898869 w 1792010"/>
                <a:gd name="connsiteY29" fmla="*/ 1612479 h 1796239"/>
                <a:gd name="connsiteX30" fmla="*/ 795635 w 1792010"/>
                <a:gd name="connsiteY30" fmla="*/ 1796239 h 1796239"/>
                <a:gd name="connsiteX31" fmla="*/ 530840 w 1792010"/>
                <a:gd name="connsiteY31" fmla="*/ 1726127 h 1796239"/>
                <a:gd name="connsiteX32" fmla="*/ 534419 w 1792010"/>
                <a:gd name="connsiteY32" fmla="*/ 1515981 h 1796239"/>
                <a:gd name="connsiteX33" fmla="*/ 384791 w 1792010"/>
                <a:gd name="connsiteY33" fmla="*/ 1400008 h 1796239"/>
                <a:gd name="connsiteX34" fmla="*/ 388223 w 1792010"/>
                <a:gd name="connsiteY34" fmla="*/ 1407281 h 1796239"/>
                <a:gd name="connsiteX35" fmla="*/ 166784 w 1792010"/>
                <a:gd name="connsiteY35" fmla="*/ 1449671 h 1796239"/>
                <a:gd name="connsiteX36" fmla="*/ 50929 w 1792010"/>
                <a:gd name="connsiteY36" fmla="*/ 1204159 h 1796239"/>
                <a:gd name="connsiteX37" fmla="*/ 200689 w 1792010"/>
                <a:gd name="connsiteY37" fmla="*/ 1084166 h 1796239"/>
                <a:gd name="connsiteX38" fmla="*/ 176341 w 1792010"/>
                <a:gd name="connsiteY38" fmla="*/ 904529 h 1796239"/>
                <a:gd name="connsiteX39" fmla="*/ 0 w 1792010"/>
                <a:gd name="connsiteY39" fmla="*/ 807794 h 1796239"/>
                <a:gd name="connsiteX40" fmla="*/ 70951 w 1792010"/>
                <a:gd name="connsiteY40" fmla="*/ 546132 h 1796239"/>
                <a:gd name="connsiteX41" fmla="*/ 273028 w 1792010"/>
                <a:gd name="connsiteY41" fmla="*/ 549491 h 1796239"/>
                <a:gd name="connsiteX42" fmla="*/ 370996 w 1792010"/>
                <a:gd name="connsiteY42" fmla="*/ 419078 h 1796239"/>
                <a:gd name="connsiteX43" fmla="*/ 303314 w 1792010"/>
                <a:gd name="connsiteY43" fmla="*/ 212794 h 1796239"/>
                <a:gd name="connsiteX44" fmla="*/ 535794 w 1792010"/>
                <a:gd name="connsiteY44" fmla="*/ 69242 h 1796239"/>
                <a:gd name="connsiteX45" fmla="*/ 698144 w 1792010"/>
                <a:gd name="connsiteY45" fmla="*/ 223973 h 1796239"/>
                <a:gd name="connsiteX46" fmla="*/ 696512 w 1792010"/>
                <a:gd name="connsiteY46" fmla="*/ 224981 h 1796239"/>
                <a:gd name="connsiteX47" fmla="*/ 896341 w 1792010"/>
                <a:gd name="connsiteY47" fmla="*/ 196709 h 1796239"/>
                <a:gd name="connsiteX48" fmla="*/ 889414 w 1792010"/>
                <a:gd name="connsiteY48" fmla="*/ 194876 h 1796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1792010" h="1796239">
                  <a:moveTo>
                    <a:pt x="1702614" y="878442"/>
                  </a:moveTo>
                  <a:lnTo>
                    <a:pt x="1710060" y="883022"/>
                  </a:lnTo>
                  <a:lnTo>
                    <a:pt x="1702614" y="881183"/>
                  </a:lnTo>
                  <a:close/>
                  <a:moveTo>
                    <a:pt x="896004" y="384279"/>
                  </a:moveTo>
                  <a:cubicBezTo>
                    <a:pt x="610735" y="384279"/>
                    <a:pt x="379479" y="615535"/>
                    <a:pt x="379479" y="900804"/>
                  </a:cubicBezTo>
                  <a:cubicBezTo>
                    <a:pt x="379479" y="1186073"/>
                    <a:pt x="610735" y="1417329"/>
                    <a:pt x="896004" y="1417329"/>
                  </a:cubicBezTo>
                  <a:cubicBezTo>
                    <a:pt x="1181273" y="1417329"/>
                    <a:pt x="1412529" y="1186073"/>
                    <a:pt x="1412529" y="900804"/>
                  </a:cubicBezTo>
                  <a:cubicBezTo>
                    <a:pt x="1412529" y="615535"/>
                    <a:pt x="1181273" y="384279"/>
                    <a:pt x="896004" y="384279"/>
                  </a:cubicBezTo>
                  <a:close/>
                  <a:moveTo>
                    <a:pt x="998892" y="0"/>
                  </a:moveTo>
                  <a:lnTo>
                    <a:pt x="1263685" y="70112"/>
                  </a:lnTo>
                  <a:lnTo>
                    <a:pt x="1259890" y="292970"/>
                  </a:lnTo>
                  <a:lnTo>
                    <a:pt x="1252964" y="291136"/>
                  </a:lnTo>
                  <a:cubicBezTo>
                    <a:pt x="1309401" y="322522"/>
                    <a:pt x="1360410" y="361009"/>
                    <a:pt x="1403555" y="406648"/>
                  </a:cubicBezTo>
                  <a:lnTo>
                    <a:pt x="1604328" y="357315"/>
                  </a:lnTo>
                  <a:lnTo>
                    <a:pt x="1733027" y="596499"/>
                  </a:lnTo>
                  <a:lnTo>
                    <a:pt x="1589970" y="723947"/>
                  </a:lnTo>
                  <a:cubicBezTo>
                    <a:pt x="1607903" y="788494"/>
                    <a:pt x="1616355" y="856084"/>
                    <a:pt x="1613321" y="924788"/>
                  </a:cubicBezTo>
                  <a:lnTo>
                    <a:pt x="1792010" y="1022811"/>
                  </a:lnTo>
                  <a:lnTo>
                    <a:pt x="1721058" y="1284473"/>
                  </a:lnTo>
                  <a:lnTo>
                    <a:pt x="1504230" y="1280870"/>
                  </a:lnTo>
                  <a:cubicBezTo>
                    <a:pt x="1476815" y="1326134"/>
                    <a:pt x="1443601" y="1366958"/>
                    <a:pt x="1406384" y="1403402"/>
                  </a:cubicBezTo>
                  <a:lnTo>
                    <a:pt x="1477592" y="1587057"/>
                  </a:lnTo>
                  <a:lnTo>
                    <a:pt x="1253035" y="1742435"/>
                  </a:lnTo>
                  <a:lnTo>
                    <a:pt x="1163834" y="1665910"/>
                  </a:lnTo>
                  <a:lnTo>
                    <a:pt x="1163667" y="1666097"/>
                  </a:lnTo>
                  <a:lnTo>
                    <a:pt x="1144343" y="1649188"/>
                  </a:lnTo>
                  <a:lnTo>
                    <a:pt x="1082710" y="1596313"/>
                  </a:lnTo>
                  <a:lnTo>
                    <a:pt x="1083384" y="1595846"/>
                  </a:lnTo>
                  <a:lnTo>
                    <a:pt x="1076108" y="1589478"/>
                  </a:lnTo>
                  <a:cubicBezTo>
                    <a:pt x="1019150" y="1605403"/>
                    <a:pt x="959511" y="1612813"/>
                    <a:pt x="898869" y="1612479"/>
                  </a:cubicBezTo>
                  <a:lnTo>
                    <a:pt x="795635" y="1796239"/>
                  </a:lnTo>
                  <a:lnTo>
                    <a:pt x="530840" y="1726127"/>
                  </a:lnTo>
                  <a:lnTo>
                    <a:pt x="534419" y="1515981"/>
                  </a:lnTo>
                  <a:cubicBezTo>
                    <a:pt x="478307" y="1484379"/>
                    <a:pt x="427627" y="1445732"/>
                    <a:pt x="384791" y="1400008"/>
                  </a:cubicBezTo>
                  <a:lnTo>
                    <a:pt x="388223" y="1407281"/>
                  </a:lnTo>
                  <a:lnTo>
                    <a:pt x="166784" y="1449671"/>
                  </a:lnTo>
                  <a:lnTo>
                    <a:pt x="50929" y="1204159"/>
                  </a:lnTo>
                  <a:lnTo>
                    <a:pt x="200689" y="1084166"/>
                  </a:lnTo>
                  <a:cubicBezTo>
                    <a:pt x="184704" y="1026270"/>
                    <a:pt x="176353" y="965934"/>
                    <a:pt x="176341" y="904529"/>
                  </a:cubicBezTo>
                  <a:lnTo>
                    <a:pt x="0" y="807794"/>
                  </a:lnTo>
                  <a:lnTo>
                    <a:pt x="70951" y="546132"/>
                  </a:lnTo>
                  <a:lnTo>
                    <a:pt x="273028" y="549491"/>
                  </a:lnTo>
                  <a:cubicBezTo>
                    <a:pt x="300443" y="501683"/>
                    <a:pt x="333547" y="458094"/>
                    <a:pt x="370996" y="419078"/>
                  </a:cubicBezTo>
                  <a:lnTo>
                    <a:pt x="303314" y="212794"/>
                  </a:lnTo>
                  <a:lnTo>
                    <a:pt x="535794" y="69242"/>
                  </a:lnTo>
                  <a:lnTo>
                    <a:pt x="698144" y="223973"/>
                  </a:lnTo>
                  <a:lnTo>
                    <a:pt x="696512" y="224981"/>
                  </a:lnTo>
                  <a:cubicBezTo>
                    <a:pt x="760334" y="205136"/>
                    <a:pt x="827716" y="195964"/>
                    <a:pt x="896341" y="196709"/>
                  </a:cubicBezTo>
                  <a:lnTo>
                    <a:pt x="889414" y="194876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B1992987-90CA-4B56-BDB1-EA82F724BAB9}"/>
              </a:ext>
            </a:extLst>
          </p:cNvPr>
          <p:cNvSpPr/>
          <p:nvPr/>
        </p:nvSpPr>
        <p:spPr>
          <a:xfrm>
            <a:off x="4816559" y="2786579"/>
            <a:ext cx="435772" cy="319352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7" name="Trapezoid 22">
            <a:extLst>
              <a:ext uri="{FF2B5EF4-FFF2-40B4-BE49-F238E27FC236}">
                <a16:creationId xmlns:a16="http://schemas.microsoft.com/office/drawing/2014/main" id="{3C5BCEAF-9ED4-4380-A488-6BAD71289B0D}"/>
              </a:ext>
            </a:extLst>
          </p:cNvPr>
          <p:cNvSpPr>
            <a:spLocks noChangeAspect="1"/>
          </p:cNvSpPr>
          <p:nvPr/>
        </p:nvSpPr>
        <p:spPr>
          <a:xfrm>
            <a:off x="7353444" y="3903312"/>
            <a:ext cx="461850" cy="234952"/>
          </a:xfrm>
          <a:custGeom>
            <a:avLst/>
            <a:gdLst/>
            <a:ahLst/>
            <a:cxnLst/>
            <a:rect l="l" t="t" r="r" b="b"/>
            <a:pathLst>
              <a:path w="3261500" h="1659188">
                <a:moveTo>
                  <a:pt x="121102" y="1436888"/>
                </a:moveTo>
                <a:lnTo>
                  <a:pt x="3045452" y="1436888"/>
                </a:lnTo>
                <a:cubicBezTo>
                  <a:pt x="3001437" y="1508238"/>
                  <a:pt x="2956882" y="1580993"/>
                  <a:pt x="2918729" y="1659188"/>
                </a:cubicBezTo>
                <a:lnTo>
                  <a:pt x="202648" y="1659188"/>
                </a:lnTo>
                <a:cubicBezTo>
                  <a:pt x="188127" y="1585004"/>
                  <a:pt x="156049" y="1510828"/>
                  <a:pt x="121102" y="1436888"/>
                </a:cubicBezTo>
                <a:close/>
                <a:moveTo>
                  <a:pt x="2814967" y="1119413"/>
                </a:moveTo>
                <a:lnTo>
                  <a:pt x="2814967" y="1227413"/>
                </a:lnTo>
                <a:lnTo>
                  <a:pt x="2922967" y="1227413"/>
                </a:lnTo>
                <a:lnTo>
                  <a:pt x="2922967" y="1119413"/>
                </a:lnTo>
                <a:close/>
                <a:moveTo>
                  <a:pt x="2600074" y="1119413"/>
                </a:moveTo>
                <a:lnTo>
                  <a:pt x="2600074" y="1227413"/>
                </a:lnTo>
                <a:lnTo>
                  <a:pt x="2708074" y="1227413"/>
                </a:lnTo>
                <a:lnTo>
                  <a:pt x="2708074" y="1119413"/>
                </a:lnTo>
                <a:close/>
                <a:moveTo>
                  <a:pt x="2385182" y="1119413"/>
                </a:moveTo>
                <a:lnTo>
                  <a:pt x="2385182" y="1227413"/>
                </a:lnTo>
                <a:lnTo>
                  <a:pt x="2493182" y="1227413"/>
                </a:lnTo>
                <a:lnTo>
                  <a:pt x="2493182" y="1119413"/>
                </a:lnTo>
                <a:close/>
                <a:moveTo>
                  <a:pt x="1716569" y="1119413"/>
                </a:moveTo>
                <a:lnTo>
                  <a:pt x="1716569" y="1227413"/>
                </a:lnTo>
                <a:lnTo>
                  <a:pt x="1824569" y="1227413"/>
                </a:lnTo>
                <a:lnTo>
                  <a:pt x="1824569" y="1119413"/>
                </a:lnTo>
                <a:close/>
                <a:moveTo>
                  <a:pt x="1501676" y="1119413"/>
                </a:moveTo>
                <a:lnTo>
                  <a:pt x="1501676" y="1227413"/>
                </a:lnTo>
                <a:lnTo>
                  <a:pt x="1609676" y="1227413"/>
                </a:lnTo>
                <a:lnTo>
                  <a:pt x="1609676" y="1119413"/>
                </a:lnTo>
                <a:close/>
                <a:moveTo>
                  <a:pt x="1286784" y="1119413"/>
                </a:moveTo>
                <a:lnTo>
                  <a:pt x="1286784" y="1227413"/>
                </a:lnTo>
                <a:lnTo>
                  <a:pt x="1394784" y="1227413"/>
                </a:lnTo>
                <a:lnTo>
                  <a:pt x="1394784" y="1119413"/>
                </a:lnTo>
                <a:close/>
                <a:moveTo>
                  <a:pt x="1071892" y="1119413"/>
                </a:moveTo>
                <a:lnTo>
                  <a:pt x="1071892" y="1227413"/>
                </a:lnTo>
                <a:lnTo>
                  <a:pt x="1179892" y="1227413"/>
                </a:lnTo>
                <a:lnTo>
                  <a:pt x="1179892" y="1119413"/>
                </a:lnTo>
                <a:close/>
                <a:moveTo>
                  <a:pt x="857000" y="1119413"/>
                </a:moveTo>
                <a:lnTo>
                  <a:pt x="857000" y="1227413"/>
                </a:lnTo>
                <a:lnTo>
                  <a:pt x="965000" y="1227413"/>
                </a:lnTo>
                <a:lnTo>
                  <a:pt x="965000" y="1119413"/>
                </a:lnTo>
                <a:close/>
                <a:moveTo>
                  <a:pt x="642108" y="1119413"/>
                </a:moveTo>
                <a:lnTo>
                  <a:pt x="642108" y="1227413"/>
                </a:lnTo>
                <a:lnTo>
                  <a:pt x="750108" y="1227413"/>
                </a:lnTo>
                <a:lnTo>
                  <a:pt x="750108" y="1119413"/>
                </a:lnTo>
                <a:close/>
                <a:moveTo>
                  <a:pt x="427216" y="1119413"/>
                </a:moveTo>
                <a:lnTo>
                  <a:pt x="427216" y="1227413"/>
                </a:lnTo>
                <a:lnTo>
                  <a:pt x="535216" y="1227413"/>
                </a:lnTo>
                <a:lnTo>
                  <a:pt x="535216" y="1119413"/>
                </a:lnTo>
                <a:close/>
                <a:moveTo>
                  <a:pt x="356387" y="794045"/>
                </a:moveTo>
                <a:lnTo>
                  <a:pt x="310667" y="896924"/>
                </a:lnTo>
                <a:lnTo>
                  <a:pt x="2620886" y="908354"/>
                </a:lnTo>
                <a:lnTo>
                  <a:pt x="2540130" y="801665"/>
                </a:lnTo>
                <a:close/>
                <a:moveTo>
                  <a:pt x="382676" y="631248"/>
                </a:moveTo>
                <a:lnTo>
                  <a:pt x="363625" y="730317"/>
                </a:lnTo>
                <a:lnTo>
                  <a:pt x="2492522" y="737937"/>
                </a:lnTo>
                <a:lnTo>
                  <a:pt x="2418771" y="631248"/>
                </a:lnTo>
                <a:close/>
                <a:moveTo>
                  <a:pt x="1756650" y="318899"/>
                </a:moveTo>
                <a:lnTo>
                  <a:pt x="1756650" y="477608"/>
                </a:lnTo>
                <a:lnTo>
                  <a:pt x="1900650" y="477608"/>
                </a:lnTo>
                <a:lnTo>
                  <a:pt x="1900650" y="318899"/>
                </a:lnTo>
                <a:close/>
                <a:moveTo>
                  <a:pt x="1470038" y="318899"/>
                </a:moveTo>
                <a:lnTo>
                  <a:pt x="1470038" y="477608"/>
                </a:lnTo>
                <a:lnTo>
                  <a:pt x="1614038" y="477608"/>
                </a:lnTo>
                <a:lnTo>
                  <a:pt x="1614038" y="318899"/>
                </a:lnTo>
                <a:close/>
                <a:moveTo>
                  <a:pt x="1183427" y="318899"/>
                </a:moveTo>
                <a:lnTo>
                  <a:pt x="1183427" y="477608"/>
                </a:lnTo>
                <a:lnTo>
                  <a:pt x="1327427" y="477608"/>
                </a:lnTo>
                <a:lnTo>
                  <a:pt x="1327427" y="318899"/>
                </a:lnTo>
                <a:close/>
                <a:moveTo>
                  <a:pt x="896816" y="318899"/>
                </a:moveTo>
                <a:lnTo>
                  <a:pt x="896816" y="477608"/>
                </a:lnTo>
                <a:lnTo>
                  <a:pt x="1040816" y="477608"/>
                </a:lnTo>
                <a:lnTo>
                  <a:pt x="1040816" y="318899"/>
                </a:lnTo>
                <a:close/>
                <a:moveTo>
                  <a:pt x="1190618" y="0"/>
                </a:moveTo>
                <a:lnTo>
                  <a:pt x="1271830" y="0"/>
                </a:lnTo>
                <a:lnTo>
                  <a:pt x="1308266" y="193836"/>
                </a:lnTo>
                <a:lnTo>
                  <a:pt x="1977660" y="193836"/>
                </a:lnTo>
                <a:lnTo>
                  <a:pt x="2138144" y="525639"/>
                </a:lnTo>
                <a:lnTo>
                  <a:pt x="2421400" y="525639"/>
                </a:lnTo>
                <a:lnTo>
                  <a:pt x="2750195" y="950920"/>
                </a:lnTo>
                <a:lnTo>
                  <a:pt x="3261500" y="937238"/>
                </a:lnTo>
                <a:cubicBezTo>
                  <a:pt x="3244841" y="1097170"/>
                  <a:pt x="3172191" y="1230845"/>
                  <a:pt x="3089450" y="1364888"/>
                </a:cubicBezTo>
                <a:lnTo>
                  <a:pt x="88044" y="1364888"/>
                </a:lnTo>
                <a:cubicBezTo>
                  <a:pt x="35437" y="1251413"/>
                  <a:pt x="-11245" y="1137942"/>
                  <a:pt x="2399" y="1024450"/>
                </a:cubicBezTo>
                <a:lnTo>
                  <a:pt x="197767" y="1019222"/>
                </a:lnTo>
                <a:lnTo>
                  <a:pt x="321162" y="525639"/>
                </a:lnTo>
                <a:lnTo>
                  <a:pt x="681951" y="525639"/>
                </a:lnTo>
                <a:lnTo>
                  <a:pt x="764901" y="193836"/>
                </a:lnTo>
                <a:lnTo>
                  <a:pt x="930048" y="193836"/>
                </a:lnTo>
                <a:lnTo>
                  <a:pt x="966373" y="588"/>
                </a:lnTo>
                <a:lnTo>
                  <a:pt x="1047585" y="588"/>
                </a:lnTo>
                <a:lnTo>
                  <a:pt x="1083910" y="193836"/>
                </a:lnTo>
                <a:lnTo>
                  <a:pt x="1154183" y="1938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8" name="Freeform 53">
            <a:extLst>
              <a:ext uri="{FF2B5EF4-FFF2-40B4-BE49-F238E27FC236}">
                <a16:creationId xmlns:a16="http://schemas.microsoft.com/office/drawing/2014/main" id="{AE8099C1-4C2E-4737-95A7-38C61829F476}"/>
              </a:ext>
            </a:extLst>
          </p:cNvPr>
          <p:cNvSpPr/>
          <p:nvPr/>
        </p:nvSpPr>
        <p:spPr>
          <a:xfrm>
            <a:off x="4813952" y="4769378"/>
            <a:ext cx="370902" cy="380272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80220 w 2296986"/>
              <a:gd name="connsiteY0" fmla="*/ 1747818 h 2354521"/>
              <a:gd name="connsiteX1" fmla="*/ 1828126 w 2296986"/>
              <a:gd name="connsiteY1" fmla="*/ 1826304 h 2354521"/>
              <a:gd name="connsiteX2" fmla="*/ 1955684 w 2296986"/>
              <a:gd name="connsiteY2" fmla="*/ 2095900 h 2354521"/>
              <a:gd name="connsiteX3" fmla="*/ 1683117 w 2296986"/>
              <a:gd name="connsiteY3" fmla="*/ 1962549 h 2354521"/>
              <a:gd name="connsiteX4" fmla="*/ 1529193 w 2296986"/>
              <a:gd name="connsiteY4" fmla="*/ 2354521 h 2354521"/>
              <a:gd name="connsiteX5" fmla="*/ 1381062 w 2296986"/>
              <a:gd name="connsiteY5" fmla="*/ 2120816 h 2354521"/>
              <a:gd name="connsiteX6" fmla="*/ 1496122 w 2296986"/>
              <a:gd name="connsiteY6" fmla="*/ 1788127 h 2354521"/>
              <a:gd name="connsiteX7" fmla="*/ 910069 w 2296986"/>
              <a:gd name="connsiteY7" fmla="*/ 1225390 h 2354521"/>
              <a:gd name="connsiteX8" fmla="*/ 415531 w 2296986"/>
              <a:gd name="connsiteY8" fmla="*/ 2322212 h 2354521"/>
              <a:gd name="connsiteX9" fmla="*/ 293764 w 2296986"/>
              <a:gd name="connsiteY9" fmla="*/ 2052845 h 2354521"/>
              <a:gd name="connsiteX10" fmla="*/ 497994 w 2296986"/>
              <a:gd name="connsiteY10" fmla="*/ 836420 h 2354521"/>
              <a:gd name="connsiteX11" fmla="*/ 11747 w 2296986"/>
              <a:gd name="connsiteY11" fmla="*/ 5505 h 2354521"/>
              <a:gd name="connsiteX12" fmla="*/ 772299 w 2296986"/>
              <a:gd name="connsiteY12" fmla="*/ 578452 h 2354521"/>
              <a:gd name="connsiteX13" fmla="*/ 2042020 w 2296986"/>
              <a:gd name="connsiteY13" fmla="*/ 514597 h 2354521"/>
              <a:gd name="connsiteX14" fmla="*/ 2296986 w 2296986"/>
              <a:gd name="connsiteY14" fmla="*/ 662729 h 2354521"/>
              <a:gd name="connsiteX15" fmla="*/ 1125486 w 2296986"/>
              <a:gd name="connsiteY15" fmla="*/ 1004182 h 2354521"/>
              <a:gd name="connsiteX16" fmla="*/ 1677097 w 2296986"/>
              <a:gd name="connsiteY16" fmla="*/ 1608523 h 2354521"/>
              <a:gd name="connsiteX17" fmla="*/ 2095511 w 2296986"/>
              <a:gd name="connsiteY17" fmla="*/ 1557316 h 2354521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910069 w 2296986"/>
              <a:gd name="connsiteY7" fmla="*/ 1225483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209809 w 2296986"/>
              <a:gd name="connsiteY15" fmla="*/ 996610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63683 w 2296594"/>
              <a:gd name="connsiteY7" fmla="*/ 1325138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56016 w 2296594"/>
              <a:gd name="connsiteY7" fmla="*/ 1302141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594" h="2354614">
                <a:moveTo>
                  <a:pt x="2279828" y="1747911"/>
                </a:moveTo>
                <a:lnTo>
                  <a:pt x="1827734" y="1826397"/>
                </a:lnTo>
                <a:cubicBezTo>
                  <a:pt x="1873911" y="1907728"/>
                  <a:pt x="1985925" y="2047581"/>
                  <a:pt x="1955292" y="2095993"/>
                </a:cubicBezTo>
                <a:cubicBezTo>
                  <a:pt x="1897354" y="2139325"/>
                  <a:pt x="1773581" y="2007092"/>
                  <a:pt x="1682725" y="1962642"/>
                </a:cubicBezTo>
                <a:lnTo>
                  <a:pt x="1528801" y="2354614"/>
                </a:lnTo>
                <a:lnTo>
                  <a:pt x="1380670" y="2120909"/>
                </a:lnTo>
                <a:lnTo>
                  <a:pt x="1495730" y="1788220"/>
                </a:lnTo>
                <a:lnTo>
                  <a:pt x="856016" y="1302141"/>
                </a:lnTo>
                <a:lnTo>
                  <a:pt x="415139" y="2322305"/>
                </a:lnTo>
                <a:lnTo>
                  <a:pt x="293372" y="2052938"/>
                </a:lnTo>
                <a:cubicBezTo>
                  <a:pt x="369114" y="1624466"/>
                  <a:pt x="437192" y="1303314"/>
                  <a:pt x="512934" y="874842"/>
                </a:cubicBezTo>
                <a:cubicBezTo>
                  <a:pt x="317583" y="650129"/>
                  <a:pt x="-71270" y="102295"/>
                  <a:pt x="11355" y="5598"/>
                </a:cubicBezTo>
                <a:cubicBezTo>
                  <a:pt x="111253" y="-52136"/>
                  <a:pt x="623957" y="350637"/>
                  <a:pt x="840899" y="570880"/>
                </a:cubicBezTo>
                <a:lnTo>
                  <a:pt x="2041628" y="514690"/>
                </a:lnTo>
                <a:lnTo>
                  <a:pt x="2296594" y="662822"/>
                </a:lnTo>
                <a:lnTo>
                  <a:pt x="1209417" y="996610"/>
                </a:lnTo>
                <a:lnTo>
                  <a:pt x="1676705" y="1608616"/>
                </a:lnTo>
                <a:cubicBezTo>
                  <a:pt x="1795450" y="1589109"/>
                  <a:pt x="2095119" y="1557409"/>
                  <a:pt x="2095119" y="1557409"/>
                </a:cubicBezTo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9" name="Freeform 55">
            <a:extLst>
              <a:ext uri="{FF2B5EF4-FFF2-40B4-BE49-F238E27FC236}">
                <a16:creationId xmlns:a16="http://schemas.microsoft.com/office/drawing/2014/main" id="{57A8EF7B-F470-460A-ABA9-86200E466A26}"/>
              </a:ext>
            </a:extLst>
          </p:cNvPr>
          <p:cNvSpPr/>
          <p:nvPr/>
        </p:nvSpPr>
        <p:spPr>
          <a:xfrm rot="2700000">
            <a:off x="5927926" y="3593880"/>
            <a:ext cx="306172" cy="750225"/>
          </a:xfrm>
          <a:custGeom>
            <a:avLst/>
            <a:gdLst/>
            <a:ahLst/>
            <a:cxnLst/>
            <a:rect l="l" t="t" r="r" b="b"/>
            <a:pathLst>
              <a:path w="1060423" h="2598393">
                <a:moveTo>
                  <a:pt x="511607" y="1989888"/>
                </a:moveTo>
                <a:cubicBezTo>
                  <a:pt x="421916" y="2038892"/>
                  <a:pt x="392123" y="2248491"/>
                  <a:pt x="577615" y="2379095"/>
                </a:cubicBezTo>
                <a:cubicBezTo>
                  <a:pt x="531205" y="2257454"/>
                  <a:pt x="562054" y="2197447"/>
                  <a:pt x="592034" y="2136572"/>
                </a:cubicBezTo>
                <a:cubicBezTo>
                  <a:pt x="592534" y="2167519"/>
                  <a:pt x="560915" y="2234057"/>
                  <a:pt x="638675" y="2272816"/>
                </a:cubicBezTo>
                <a:cubicBezTo>
                  <a:pt x="602283" y="2156226"/>
                  <a:pt x="756001" y="2119500"/>
                  <a:pt x="594605" y="1990756"/>
                </a:cubicBezTo>
                <a:cubicBezTo>
                  <a:pt x="828052" y="2024484"/>
                  <a:pt x="759407" y="2143283"/>
                  <a:pt x="814896" y="2262952"/>
                </a:cubicBezTo>
                <a:cubicBezTo>
                  <a:pt x="774295" y="2270013"/>
                  <a:pt x="715464" y="2161619"/>
                  <a:pt x="728685" y="2212952"/>
                </a:cubicBezTo>
                <a:cubicBezTo>
                  <a:pt x="798068" y="2415798"/>
                  <a:pt x="590532" y="2421590"/>
                  <a:pt x="656442" y="2598393"/>
                </a:cubicBezTo>
                <a:cubicBezTo>
                  <a:pt x="451592" y="2586815"/>
                  <a:pt x="511509" y="2396411"/>
                  <a:pt x="415171" y="2350110"/>
                </a:cubicBezTo>
                <a:cubicBezTo>
                  <a:pt x="389023" y="2345435"/>
                  <a:pt x="357666" y="2366802"/>
                  <a:pt x="415723" y="2461957"/>
                </a:cubicBezTo>
                <a:cubicBezTo>
                  <a:pt x="77590" y="2209980"/>
                  <a:pt x="314998" y="2004011"/>
                  <a:pt x="511607" y="1989888"/>
                </a:cubicBezTo>
                <a:close/>
                <a:moveTo>
                  <a:pt x="344786" y="1884983"/>
                </a:moveTo>
                <a:lnTo>
                  <a:pt x="722598" y="1884983"/>
                </a:lnTo>
                <a:cubicBezTo>
                  <a:pt x="716460" y="1906965"/>
                  <a:pt x="711917" y="1928321"/>
                  <a:pt x="707988" y="1948728"/>
                </a:cubicBezTo>
                <a:lnTo>
                  <a:pt x="357819" y="1948059"/>
                </a:lnTo>
                <a:close/>
                <a:moveTo>
                  <a:pt x="530212" y="651224"/>
                </a:moveTo>
                <a:cubicBezTo>
                  <a:pt x="585486" y="651224"/>
                  <a:pt x="630294" y="696033"/>
                  <a:pt x="630294" y="751307"/>
                </a:cubicBezTo>
                <a:cubicBezTo>
                  <a:pt x="630294" y="806581"/>
                  <a:pt x="585486" y="851389"/>
                  <a:pt x="530212" y="851389"/>
                </a:cubicBezTo>
                <a:cubicBezTo>
                  <a:pt x="474938" y="851389"/>
                  <a:pt x="430129" y="806581"/>
                  <a:pt x="430129" y="751307"/>
                </a:cubicBezTo>
                <a:cubicBezTo>
                  <a:pt x="430129" y="696033"/>
                  <a:pt x="474938" y="651224"/>
                  <a:pt x="530212" y="651224"/>
                </a:cubicBezTo>
                <a:close/>
                <a:moveTo>
                  <a:pt x="530212" y="551141"/>
                </a:moveTo>
                <a:cubicBezTo>
                  <a:pt x="419664" y="551141"/>
                  <a:pt x="330046" y="640759"/>
                  <a:pt x="330046" y="751307"/>
                </a:cubicBezTo>
                <a:cubicBezTo>
                  <a:pt x="330046" y="861855"/>
                  <a:pt x="419664" y="951472"/>
                  <a:pt x="530212" y="951472"/>
                </a:cubicBezTo>
                <a:cubicBezTo>
                  <a:pt x="640760" y="951472"/>
                  <a:pt x="730377" y="861855"/>
                  <a:pt x="730377" y="751307"/>
                </a:cubicBezTo>
                <a:cubicBezTo>
                  <a:pt x="730377" y="640759"/>
                  <a:pt x="640760" y="551141"/>
                  <a:pt x="530212" y="551141"/>
                </a:cubicBezTo>
                <a:close/>
                <a:moveTo>
                  <a:pt x="286245" y="353827"/>
                </a:moveTo>
                <a:cubicBezTo>
                  <a:pt x="438132" y="439406"/>
                  <a:pt x="623290" y="440561"/>
                  <a:pt x="776100" y="356932"/>
                </a:cubicBezTo>
                <a:cubicBezTo>
                  <a:pt x="941305" y="720175"/>
                  <a:pt x="898096" y="1115325"/>
                  <a:pt x="825241" y="1447764"/>
                </a:cubicBezTo>
                <a:lnTo>
                  <a:pt x="1060423" y="1673413"/>
                </a:lnTo>
                <a:lnTo>
                  <a:pt x="1021935" y="1978110"/>
                </a:lnTo>
                <a:lnTo>
                  <a:pt x="745125" y="1786699"/>
                </a:lnTo>
                <a:lnTo>
                  <a:pt x="734250" y="1834148"/>
                </a:lnTo>
                <a:lnTo>
                  <a:pt x="332991" y="1834148"/>
                </a:lnTo>
                <a:cubicBezTo>
                  <a:pt x="330005" y="1820736"/>
                  <a:pt x="326662" y="1807037"/>
                  <a:pt x="323192" y="1793020"/>
                </a:cubicBezTo>
                <a:lnTo>
                  <a:pt x="38489" y="1989888"/>
                </a:lnTo>
                <a:lnTo>
                  <a:pt x="0" y="1685191"/>
                </a:lnTo>
                <a:lnTo>
                  <a:pt x="237343" y="1457469"/>
                </a:lnTo>
                <a:lnTo>
                  <a:pt x="238009" y="1459571"/>
                </a:lnTo>
                <a:lnTo>
                  <a:pt x="242012" y="1446515"/>
                </a:lnTo>
                <a:cubicBezTo>
                  <a:pt x="171205" y="1115067"/>
                  <a:pt x="127758" y="714059"/>
                  <a:pt x="286245" y="353827"/>
                </a:cubicBezTo>
                <a:close/>
                <a:moveTo>
                  <a:pt x="527942" y="0"/>
                </a:moveTo>
                <a:cubicBezTo>
                  <a:pt x="622760" y="95693"/>
                  <a:pt x="695048" y="196745"/>
                  <a:pt x="748164" y="301374"/>
                </a:cubicBezTo>
                <a:cubicBezTo>
                  <a:pt x="612692" y="376844"/>
                  <a:pt x="447588" y="375495"/>
                  <a:pt x="312997" y="298024"/>
                </a:cubicBezTo>
                <a:cubicBezTo>
                  <a:pt x="364591" y="193505"/>
                  <a:pt x="435080" y="93397"/>
                  <a:pt x="52794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11152</TotalTime>
  <Words>112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10</cp:revision>
  <dcterms:created xsi:type="dcterms:W3CDTF">2018-02-18T19:39:47Z</dcterms:created>
  <dcterms:modified xsi:type="dcterms:W3CDTF">2018-03-27T00:30:53Z</dcterms:modified>
</cp:coreProperties>
</file>