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68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61" name="Group 22">
            <a:extLst>
              <a:ext uri="{FF2B5EF4-FFF2-40B4-BE49-F238E27FC236}">
                <a16:creationId xmlns:a16="http://schemas.microsoft.com/office/drawing/2014/main" id="{ADB24362-3971-4D03-9DE9-92574C7B134F}"/>
              </a:ext>
            </a:extLst>
          </p:cNvPr>
          <p:cNvGrpSpPr/>
          <p:nvPr/>
        </p:nvGrpSpPr>
        <p:grpSpPr>
          <a:xfrm>
            <a:off x="1031421" y="2022418"/>
            <a:ext cx="11160580" cy="4570632"/>
            <a:chOff x="626799" y="1189365"/>
            <a:chExt cx="9755648" cy="3819872"/>
          </a:xfrm>
          <a:solidFill>
            <a:schemeClr val="bg1">
              <a:lumMod val="85000"/>
            </a:schemeClr>
          </a:solidFill>
        </p:grpSpPr>
        <p:sp>
          <p:nvSpPr>
            <p:cNvPr id="162" name="Block Arc 10">
              <a:extLst>
                <a:ext uri="{FF2B5EF4-FFF2-40B4-BE49-F238E27FC236}">
                  <a16:creationId xmlns:a16="http://schemas.microsoft.com/office/drawing/2014/main" id="{00EB26AA-CAC7-42DB-BBBC-2836A1F63B02}"/>
                </a:ext>
              </a:extLst>
            </p:cNvPr>
            <p:cNvSpPr/>
            <p:nvPr/>
          </p:nvSpPr>
          <p:spPr>
            <a:xfrm>
              <a:off x="626799" y="1964398"/>
              <a:ext cx="1611302" cy="1611302"/>
            </a:xfrm>
            <a:prstGeom prst="blockArc">
              <a:avLst>
                <a:gd name="adj1" fmla="val 10800000"/>
                <a:gd name="adj2" fmla="val 21559414"/>
                <a:gd name="adj3" fmla="val 1265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63" name="Block Arc 11">
              <a:extLst>
                <a:ext uri="{FF2B5EF4-FFF2-40B4-BE49-F238E27FC236}">
                  <a16:creationId xmlns:a16="http://schemas.microsoft.com/office/drawing/2014/main" id="{3CCD6603-F8F8-4559-9ABB-572EEB3F94CC}"/>
                </a:ext>
              </a:extLst>
            </p:cNvPr>
            <p:cNvSpPr/>
            <p:nvPr/>
          </p:nvSpPr>
          <p:spPr>
            <a:xfrm rot="10800000">
              <a:off x="2031008" y="1943795"/>
              <a:ext cx="1611302" cy="1611302"/>
            </a:xfrm>
            <a:prstGeom prst="blockArc">
              <a:avLst>
                <a:gd name="adj1" fmla="val 10800000"/>
                <a:gd name="adj2" fmla="val 21559414"/>
                <a:gd name="adj3" fmla="val 1265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4" name="Block Arc 12">
              <a:extLst>
                <a:ext uri="{FF2B5EF4-FFF2-40B4-BE49-F238E27FC236}">
                  <a16:creationId xmlns:a16="http://schemas.microsoft.com/office/drawing/2014/main" id="{554CE230-4B54-46FC-9C07-475FFE6494B4}"/>
                </a:ext>
              </a:extLst>
            </p:cNvPr>
            <p:cNvSpPr/>
            <p:nvPr/>
          </p:nvSpPr>
          <p:spPr>
            <a:xfrm>
              <a:off x="3439492" y="1957369"/>
              <a:ext cx="1611302" cy="1611302"/>
            </a:xfrm>
            <a:prstGeom prst="blockArc">
              <a:avLst>
                <a:gd name="adj1" fmla="val 10800000"/>
                <a:gd name="adj2" fmla="val 21559414"/>
                <a:gd name="adj3" fmla="val 1265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5" name="Block Arc 13">
              <a:extLst>
                <a:ext uri="{FF2B5EF4-FFF2-40B4-BE49-F238E27FC236}">
                  <a16:creationId xmlns:a16="http://schemas.microsoft.com/office/drawing/2014/main" id="{C0EDD0E7-7C28-470B-9733-02C86F14BC63}"/>
                </a:ext>
              </a:extLst>
            </p:cNvPr>
            <p:cNvSpPr/>
            <p:nvPr/>
          </p:nvSpPr>
          <p:spPr>
            <a:xfrm rot="10800000">
              <a:off x="4843701" y="1928554"/>
              <a:ext cx="1611302" cy="1611302"/>
            </a:xfrm>
            <a:prstGeom prst="blockArc">
              <a:avLst>
                <a:gd name="adj1" fmla="val 10800000"/>
                <a:gd name="adj2" fmla="val 21559414"/>
                <a:gd name="adj3" fmla="val 1265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6" name="Block Arc 14">
              <a:extLst>
                <a:ext uri="{FF2B5EF4-FFF2-40B4-BE49-F238E27FC236}">
                  <a16:creationId xmlns:a16="http://schemas.microsoft.com/office/drawing/2014/main" id="{08860548-EB69-43A4-B382-BAFDC9CF6BA7}"/>
                </a:ext>
              </a:extLst>
            </p:cNvPr>
            <p:cNvSpPr/>
            <p:nvPr/>
          </p:nvSpPr>
          <p:spPr>
            <a:xfrm>
              <a:off x="6252184" y="1942917"/>
              <a:ext cx="1611302" cy="1611302"/>
            </a:xfrm>
            <a:prstGeom prst="blockArc">
              <a:avLst>
                <a:gd name="adj1" fmla="val 10800000"/>
                <a:gd name="adj2" fmla="val 21559414"/>
                <a:gd name="adj3" fmla="val 1265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7" name="Block Arc 16">
              <a:extLst>
                <a:ext uri="{FF2B5EF4-FFF2-40B4-BE49-F238E27FC236}">
                  <a16:creationId xmlns:a16="http://schemas.microsoft.com/office/drawing/2014/main" id="{C10A70D8-62E2-4012-A42B-70206DC213F6}"/>
                </a:ext>
              </a:extLst>
            </p:cNvPr>
            <p:cNvSpPr/>
            <p:nvPr/>
          </p:nvSpPr>
          <p:spPr>
            <a:xfrm rot="10800000">
              <a:off x="7656393" y="1900065"/>
              <a:ext cx="1611302" cy="1611302"/>
            </a:xfrm>
            <a:prstGeom prst="blockArc">
              <a:avLst>
                <a:gd name="adj1" fmla="val 10800000"/>
                <a:gd name="adj2" fmla="val 21559414"/>
                <a:gd name="adj3" fmla="val 1265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8" name="Rectangle 17">
              <a:extLst>
                <a:ext uri="{FF2B5EF4-FFF2-40B4-BE49-F238E27FC236}">
                  <a16:creationId xmlns:a16="http://schemas.microsoft.com/office/drawing/2014/main" id="{3921B01C-4D4E-4964-9074-D700205B38E4}"/>
                </a:ext>
              </a:extLst>
            </p:cNvPr>
            <p:cNvSpPr/>
            <p:nvPr/>
          </p:nvSpPr>
          <p:spPr>
            <a:xfrm>
              <a:off x="626800" y="2752732"/>
              <a:ext cx="199411" cy="225650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69" name="Rectangle 18">
              <a:extLst>
                <a:ext uri="{FF2B5EF4-FFF2-40B4-BE49-F238E27FC236}">
                  <a16:creationId xmlns:a16="http://schemas.microsoft.com/office/drawing/2014/main" id="{75D36DE1-FDC1-4164-A53D-0490DC4DDB60}"/>
                </a:ext>
              </a:extLst>
            </p:cNvPr>
            <p:cNvSpPr/>
            <p:nvPr/>
          </p:nvSpPr>
          <p:spPr>
            <a:xfrm>
              <a:off x="9064875" y="1275606"/>
              <a:ext cx="202820" cy="1528170"/>
            </a:xfrm>
            <a:custGeom>
              <a:avLst/>
              <a:gdLst/>
              <a:ahLst/>
              <a:cxnLst/>
              <a:rect l="l" t="t" r="r" b="b"/>
              <a:pathLst>
                <a:path w="180000" h="1528170">
                  <a:moveTo>
                    <a:pt x="0" y="0"/>
                  </a:moveTo>
                  <a:lnTo>
                    <a:pt x="180000" y="0"/>
                  </a:lnTo>
                  <a:lnTo>
                    <a:pt x="180000" y="1528170"/>
                  </a:lnTo>
                  <a:lnTo>
                    <a:pt x="0" y="15281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0" name="Rectangle 18">
              <a:extLst>
                <a:ext uri="{FF2B5EF4-FFF2-40B4-BE49-F238E27FC236}">
                  <a16:creationId xmlns:a16="http://schemas.microsoft.com/office/drawing/2014/main" id="{D1CD3C1B-F79C-4C5C-BB85-254ADB46A106}"/>
                </a:ext>
              </a:extLst>
            </p:cNvPr>
            <p:cNvSpPr/>
            <p:nvPr/>
          </p:nvSpPr>
          <p:spPr>
            <a:xfrm rot="16200000">
              <a:off x="9644304" y="609934"/>
              <a:ext cx="158712" cy="1317574"/>
            </a:xfrm>
            <a:custGeom>
              <a:avLst/>
              <a:gdLst/>
              <a:ahLst/>
              <a:cxnLst/>
              <a:rect l="l" t="t" r="r" b="b"/>
              <a:pathLst>
                <a:path w="180000" h="579556">
                  <a:moveTo>
                    <a:pt x="0" y="579556"/>
                  </a:moveTo>
                  <a:lnTo>
                    <a:pt x="0" y="0"/>
                  </a:lnTo>
                  <a:lnTo>
                    <a:pt x="180000" y="0"/>
                  </a:lnTo>
                  <a:lnTo>
                    <a:pt x="180000" y="57955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171" name="Oval 23">
            <a:extLst>
              <a:ext uri="{FF2B5EF4-FFF2-40B4-BE49-F238E27FC236}">
                <a16:creationId xmlns:a16="http://schemas.microsoft.com/office/drawing/2014/main" id="{293BD09C-03AA-4481-8F16-DE650754070C}"/>
              </a:ext>
            </a:extLst>
          </p:cNvPr>
          <p:cNvSpPr/>
          <p:nvPr/>
        </p:nvSpPr>
        <p:spPr>
          <a:xfrm>
            <a:off x="1500234" y="3428383"/>
            <a:ext cx="887479" cy="889200"/>
          </a:xfrm>
          <a:prstGeom prst="ellipse">
            <a:avLst/>
          </a:prstGeom>
          <a:solidFill>
            <a:schemeClr val="accent6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>
              <a:cs typeface="Arial" pitchFamily="34" charset="0"/>
            </a:endParaRPr>
          </a:p>
        </p:txBody>
      </p:sp>
      <p:sp>
        <p:nvSpPr>
          <p:cNvPr id="172" name="Oval 24">
            <a:extLst>
              <a:ext uri="{FF2B5EF4-FFF2-40B4-BE49-F238E27FC236}">
                <a16:creationId xmlns:a16="http://schemas.microsoft.com/office/drawing/2014/main" id="{A149A5DE-5A56-4186-9C0E-4206C91607AA}"/>
              </a:ext>
            </a:extLst>
          </p:cNvPr>
          <p:cNvSpPr/>
          <p:nvPr/>
        </p:nvSpPr>
        <p:spPr>
          <a:xfrm>
            <a:off x="3110935" y="3428383"/>
            <a:ext cx="887479" cy="889200"/>
          </a:xfrm>
          <a:prstGeom prst="ellipse">
            <a:avLst/>
          </a:prstGeom>
          <a:solidFill>
            <a:schemeClr val="accent1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>
              <a:cs typeface="Arial" pitchFamily="34" charset="0"/>
            </a:endParaRPr>
          </a:p>
        </p:txBody>
      </p:sp>
      <p:sp>
        <p:nvSpPr>
          <p:cNvPr id="173" name="Oval 25">
            <a:extLst>
              <a:ext uri="{FF2B5EF4-FFF2-40B4-BE49-F238E27FC236}">
                <a16:creationId xmlns:a16="http://schemas.microsoft.com/office/drawing/2014/main" id="{DC98555C-67D4-4B8B-8326-90A0BF4E473C}"/>
              </a:ext>
            </a:extLst>
          </p:cNvPr>
          <p:cNvSpPr/>
          <p:nvPr/>
        </p:nvSpPr>
        <p:spPr>
          <a:xfrm>
            <a:off x="4721636" y="3428383"/>
            <a:ext cx="887479" cy="889200"/>
          </a:xfrm>
          <a:prstGeom prst="ellipse">
            <a:avLst/>
          </a:prstGeom>
          <a:solidFill>
            <a:schemeClr val="accent2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>
              <a:cs typeface="Arial" pitchFamily="34" charset="0"/>
            </a:endParaRPr>
          </a:p>
        </p:txBody>
      </p:sp>
      <p:sp>
        <p:nvSpPr>
          <p:cNvPr id="174" name="Oval 26">
            <a:extLst>
              <a:ext uri="{FF2B5EF4-FFF2-40B4-BE49-F238E27FC236}">
                <a16:creationId xmlns:a16="http://schemas.microsoft.com/office/drawing/2014/main" id="{2ECAC361-55B0-4C8D-A24E-A745F26B751D}"/>
              </a:ext>
            </a:extLst>
          </p:cNvPr>
          <p:cNvSpPr/>
          <p:nvPr/>
        </p:nvSpPr>
        <p:spPr>
          <a:xfrm>
            <a:off x="6332337" y="3428383"/>
            <a:ext cx="887479" cy="889200"/>
          </a:xfrm>
          <a:prstGeom prst="ellipse">
            <a:avLst/>
          </a:prstGeom>
          <a:solidFill>
            <a:schemeClr val="accent3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>
              <a:cs typeface="Arial" pitchFamily="34" charset="0"/>
            </a:endParaRPr>
          </a:p>
        </p:txBody>
      </p:sp>
      <p:sp>
        <p:nvSpPr>
          <p:cNvPr id="175" name="Oval 27">
            <a:extLst>
              <a:ext uri="{FF2B5EF4-FFF2-40B4-BE49-F238E27FC236}">
                <a16:creationId xmlns:a16="http://schemas.microsoft.com/office/drawing/2014/main" id="{829559C6-3428-42B4-8E2D-B00718B1FA05}"/>
              </a:ext>
            </a:extLst>
          </p:cNvPr>
          <p:cNvSpPr/>
          <p:nvPr/>
        </p:nvSpPr>
        <p:spPr>
          <a:xfrm>
            <a:off x="7943038" y="3428383"/>
            <a:ext cx="887479" cy="889200"/>
          </a:xfrm>
          <a:prstGeom prst="ellipse">
            <a:avLst/>
          </a:prstGeom>
          <a:solidFill>
            <a:schemeClr val="accent4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>
              <a:cs typeface="Arial" pitchFamily="34" charset="0"/>
            </a:endParaRPr>
          </a:p>
        </p:txBody>
      </p:sp>
      <p:sp>
        <p:nvSpPr>
          <p:cNvPr id="176" name="Oval 28">
            <a:extLst>
              <a:ext uri="{FF2B5EF4-FFF2-40B4-BE49-F238E27FC236}">
                <a16:creationId xmlns:a16="http://schemas.microsoft.com/office/drawing/2014/main" id="{4FC4AC53-1A18-4480-92E8-77258E2C7FAF}"/>
              </a:ext>
            </a:extLst>
          </p:cNvPr>
          <p:cNvSpPr/>
          <p:nvPr/>
        </p:nvSpPr>
        <p:spPr>
          <a:xfrm>
            <a:off x="9553740" y="3428383"/>
            <a:ext cx="887479" cy="889200"/>
          </a:xfrm>
          <a:prstGeom prst="ellipse">
            <a:avLst/>
          </a:prstGeom>
          <a:solidFill>
            <a:schemeClr val="accent5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>
              <a:cs typeface="Arial" pitchFamily="34" charset="0"/>
            </a:endParaRPr>
          </a:p>
        </p:txBody>
      </p:sp>
      <p:grpSp>
        <p:nvGrpSpPr>
          <p:cNvPr id="177" name="Group 6">
            <a:extLst>
              <a:ext uri="{FF2B5EF4-FFF2-40B4-BE49-F238E27FC236}">
                <a16:creationId xmlns:a16="http://schemas.microsoft.com/office/drawing/2014/main" id="{88EE66DC-BC08-4E29-BF1D-933F03E89026}"/>
              </a:ext>
            </a:extLst>
          </p:cNvPr>
          <p:cNvGrpSpPr/>
          <p:nvPr/>
        </p:nvGrpSpPr>
        <p:grpSpPr>
          <a:xfrm>
            <a:off x="1347184" y="4793925"/>
            <a:ext cx="1830680" cy="1097650"/>
            <a:chOff x="827584" y="4922584"/>
            <a:chExt cx="1830680" cy="1097650"/>
          </a:xfrm>
        </p:grpSpPr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99DDFC5F-5254-4D1D-B952-155DC99346E9}"/>
                </a:ext>
              </a:extLst>
            </p:cNvPr>
            <p:cNvSpPr txBox="1"/>
            <p:nvPr/>
          </p:nvSpPr>
          <p:spPr>
            <a:xfrm>
              <a:off x="827584" y="4922584"/>
              <a:ext cx="18306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B14D86F4-F807-4863-AD18-116F64B44205}"/>
                </a:ext>
              </a:extLst>
            </p:cNvPr>
            <p:cNvSpPr txBox="1"/>
            <p:nvPr/>
          </p:nvSpPr>
          <p:spPr>
            <a:xfrm>
              <a:off x="827584" y="5189237"/>
              <a:ext cx="18306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0" name="Group 7">
            <a:extLst>
              <a:ext uri="{FF2B5EF4-FFF2-40B4-BE49-F238E27FC236}">
                <a16:creationId xmlns:a16="http://schemas.microsoft.com/office/drawing/2014/main" id="{84A41971-FFB8-4EA7-B450-A4D19BCE913F}"/>
              </a:ext>
            </a:extLst>
          </p:cNvPr>
          <p:cNvGrpSpPr/>
          <p:nvPr/>
        </p:nvGrpSpPr>
        <p:grpSpPr>
          <a:xfrm>
            <a:off x="4404508" y="4791304"/>
            <a:ext cx="1830680" cy="1097650"/>
            <a:chOff x="3397012" y="4922584"/>
            <a:chExt cx="1830680" cy="1097650"/>
          </a:xfrm>
        </p:grpSpPr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2D34B729-1A26-4125-BC7F-4D5B10DFB70D}"/>
                </a:ext>
              </a:extLst>
            </p:cNvPr>
            <p:cNvSpPr txBox="1"/>
            <p:nvPr/>
          </p:nvSpPr>
          <p:spPr>
            <a:xfrm>
              <a:off x="3397012" y="4922584"/>
              <a:ext cx="18306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490BA21E-7576-439B-93F9-39B2008E6902}"/>
                </a:ext>
              </a:extLst>
            </p:cNvPr>
            <p:cNvSpPr txBox="1"/>
            <p:nvPr/>
          </p:nvSpPr>
          <p:spPr>
            <a:xfrm>
              <a:off x="3397012" y="5189237"/>
              <a:ext cx="18306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3" name="Group 8">
            <a:extLst>
              <a:ext uri="{FF2B5EF4-FFF2-40B4-BE49-F238E27FC236}">
                <a16:creationId xmlns:a16="http://schemas.microsoft.com/office/drawing/2014/main" id="{8C767001-C9F7-40C4-92C6-D46AFB08EB8B}"/>
              </a:ext>
            </a:extLst>
          </p:cNvPr>
          <p:cNvGrpSpPr/>
          <p:nvPr/>
        </p:nvGrpSpPr>
        <p:grpSpPr>
          <a:xfrm>
            <a:off x="7698957" y="4793925"/>
            <a:ext cx="1830680" cy="1097650"/>
            <a:chOff x="5996920" y="4922584"/>
            <a:chExt cx="1830680" cy="1097650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139FFDA2-9F46-4096-A445-73ABA5E83A60}"/>
                </a:ext>
              </a:extLst>
            </p:cNvPr>
            <p:cNvSpPr txBox="1"/>
            <p:nvPr/>
          </p:nvSpPr>
          <p:spPr>
            <a:xfrm>
              <a:off x="5996920" y="4922584"/>
              <a:ext cx="18306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6CDC7CD6-B938-4755-8B02-E2060C2D956A}"/>
                </a:ext>
              </a:extLst>
            </p:cNvPr>
            <p:cNvSpPr txBox="1"/>
            <p:nvPr/>
          </p:nvSpPr>
          <p:spPr>
            <a:xfrm>
              <a:off x="5996920" y="5189237"/>
              <a:ext cx="18306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6" name="Group 3">
            <a:extLst>
              <a:ext uri="{FF2B5EF4-FFF2-40B4-BE49-F238E27FC236}">
                <a16:creationId xmlns:a16="http://schemas.microsoft.com/office/drawing/2014/main" id="{7939F8ED-5F43-41CC-9A6C-968CF1198624}"/>
              </a:ext>
            </a:extLst>
          </p:cNvPr>
          <p:cNvGrpSpPr/>
          <p:nvPr/>
        </p:nvGrpSpPr>
        <p:grpSpPr>
          <a:xfrm>
            <a:off x="2653739" y="2125609"/>
            <a:ext cx="1830680" cy="1097650"/>
            <a:chOff x="1316400" y="1706227"/>
            <a:chExt cx="1830680" cy="1097650"/>
          </a:xfrm>
        </p:grpSpPr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E26030B1-D737-4667-9296-4952252A2344}"/>
                </a:ext>
              </a:extLst>
            </p:cNvPr>
            <p:cNvSpPr txBox="1"/>
            <p:nvPr/>
          </p:nvSpPr>
          <p:spPr>
            <a:xfrm>
              <a:off x="1316400" y="1706227"/>
              <a:ext cx="18306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4C9AF22C-3846-4C9A-A0F3-ECE0DFEFAC99}"/>
                </a:ext>
              </a:extLst>
            </p:cNvPr>
            <p:cNvSpPr txBox="1"/>
            <p:nvPr/>
          </p:nvSpPr>
          <p:spPr>
            <a:xfrm>
              <a:off x="1316400" y="1972880"/>
              <a:ext cx="18306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9" name="Group 4">
            <a:extLst>
              <a:ext uri="{FF2B5EF4-FFF2-40B4-BE49-F238E27FC236}">
                <a16:creationId xmlns:a16="http://schemas.microsoft.com/office/drawing/2014/main" id="{5E4A6BCC-2F2F-40BF-B99D-47FE6D97BDBD}"/>
              </a:ext>
            </a:extLst>
          </p:cNvPr>
          <p:cNvGrpSpPr/>
          <p:nvPr/>
        </p:nvGrpSpPr>
        <p:grpSpPr>
          <a:xfrm>
            <a:off x="5712944" y="2125609"/>
            <a:ext cx="1830680" cy="1097650"/>
            <a:chOff x="3885828" y="1706227"/>
            <a:chExt cx="1830680" cy="1097650"/>
          </a:xfrm>
        </p:grpSpPr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FF786E4C-0E20-4AB7-A55F-269986B985BB}"/>
                </a:ext>
              </a:extLst>
            </p:cNvPr>
            <p:cNvSpPr txBox="1"/>
            <p:nvPr/>
          </p:nvSpPr>
          <p:spPr>
            <a:xfrm>
              <a:off x="3885828" y="1706227"/>
              <a:ext cx="18306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0326CA3F-809F-4488-AA29-D30A2510D18B}"/>
                </a:ext>
              </a:extLst>
            </p:cNvPr>
            <p:cNvSpPr txBox="1"/>
            <p:nvPr/>
          </p:nvSpPr>
          <p:spPr>
            <a:xfrm>
              <a:off x="3885828" y="1972880"/>
              <a:ext cx="18306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2" name="Group 5">
            <a:extLst>
              <a:ext uri="{FF2B5EF4-FFF2-40B4-BE49-F238E27FC236}">
                <a16:creationId xmlns:a16="http://schemas.microsoft.com/office/drawing/2014/main" id="{C1AC53C0-0908-4B2A-A221-FEB83C1335C5}"/>
              </a:ext>
            </a:extLst>
          </p:cNvPr>
          <p:cNvGrpSpPr/>
          <p:nvPr/>
        </p:nvGrpSpPr>
        <p:grpSpPr>
          <a:xfrm>
            <a:off x="8772149" y="2045787"/>
            <a:ext cx="1830680" cy="1097650"/>
            <a:chOff x="6485736" y="1706227"/>
            <a:chExt cx="1830680" cy="1097650"/>
          </a:xfrm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AFBBD56A-2059-49D8-975E-8F7A0CCE2B14}"/>
                </a:ext>
              </a:extLst>
            </p:cNvPr>
            <p:cNvSpPr txBox="1"/>
            <p:nvPr/>
          </p:nvSpPr>
          <p:spPr>
            <a:xfrm>
              <a:off x="6485736" y="1706227"/>
              <a:ext cx="18306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B7EBCEE2-FC2F-4E57-BFA5-66C393285ADE}"/>
                </a:ext>
              </a:extLst>
            </p:cNvPr>
            <p:cNvSpPr txBox="1"/>
            <p:nvPr/>
          </p:nvSpPr>
          <p:spPr>
            <a:xfrm>
              <a:off x="6485736" y="1972880"/>
              <a:ext cx="18306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95" name="Rectangle 23">
            <a:extLst>
              <a:ext uri="{FF2B5EF4-FFF2-40B4-BE49-F238E27FC236}">
                <a16:creationId xmlns:a16="http://schemas.microsoft.com/office/drawing/2014/main" id="{496DD272-5B81-43C2-92B8-7383018F89E0}"/>
              </a:ext>
            </a:extLst>
          </p:cNvPr>
          <p:cNvSpPr/>
          <p:nvPr/>
        </p:nvSpPr>
        <p:spPr>
          <a:xfrm>
            <a:off x="1722263" y="3721347"/>
            <a:ext cx="476152" cy="280084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6" name="Oval 31">
            <a:extLst>
              <a:ext uri="{FF2B5EF4-FFF2-40B4-BE49-F238E27FC236}">
                <a16:creationId xmlns:a16="http://schemas.microsoft.com/office/drawing/2014/main" id="{46653ED5-2512-48B8-B7EF-83E4F66BE7AA}"/>
              </a:ext>
            </a:extLst>
          </p:cNvPr>
          <p:cNvSpPr/>
          <p:nvPr/>
        </p:nvSpPr>
        <p:spPr>
          <a:xfrm>
            <a:off x="9832377" y="3696012"/>
            <a:ext cx="354255" cy="357590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7" name="Rectangle 23">
            <a:extLst>
              <a:ext uri="{FF2B5EF4-FFF2-40B4-BE49-F238E27FC236}">
                <a16:creationId xmlns:a16="http://schemas.microsoft.com/office/drawing/2014/main" id="{9E62B809-9F00-4610-BDB5-03234E2FB7E4}"/>
              </a:ext>
            </a:extLst>
          </p:cNvPr>
          <p:cNvSpPr/>
          <p:nvPr/>
        </p:nvSpPr>
        <p:spPr>
          <a:xfrm>
            <a:off x="4915910" y="3682246"/>
            <a:ext cx="485828" cy="313098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8" name="Oval 31">
            <a:extLst>
              <a:ext uri="{FF2B5EF4-FFF2-40B4-BE49-F238E27FC236}">
                <a16:creationId xmlns:a16="http://schemas.microsoft.com/office/drawing/2014/main" id="{DE3A2D97-1CAD-48AA-85F9-36724556E5D4}"/>
              </a:ext>
            </a:extLst>
          </p:cNvPr>
          <p:cNvSpPr/>
          <p:nvPr/>
        </p:nvSpPr>
        <p:spPr>
          <a:xfrm>
            <a:off x="6605884" y="3628725"/>
            <a:ext cx="407177" cy="401707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9" name="Teardrop 17">
            <a:extLst>
              <a:ext uri="{FF2B5EF4-FFF2-40B4-BE49-F238E27FC236}">
                <a16:creationId xmlns:a16="http://schemas.microsoft.com/office/drawing/2014/main" id="{01EF7AAF-12F6-4AF6-BCBF-A6295FF7634E}"/>
              </a:ext>
            </a:extLst>
          </p:cNvPr>
          <p:cNvSpPr/>
          <p:nvPr/>
        </p:nvSpPr>
        <p:spPr>
          <a:xfrm rot="18900000">
            <a:off x="3362704" y="3724146"/>
            <a:ext cx="332582" cy="337808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0" name="Rectangle 23">
            <a:extLst>
              <a:ext uri="{FF2B5EF4-FFF2-40B4-BE49-F238E27FC236}">
                <a16:creationId xmlns:a16="http://schemas.microsoft.com/office/drawing/2014/main" id="{26EB1362-CF2B-435A-9A8C-3CCD3CA8AE19}"/>
              </a:ext>
            </a:extLst>
          </p:cNvPr>
          <p:cNvSpPr/>
          <p:nvPr/>
        </p:nvSpPr>
        <p:spPr>
          <a:xfrm>
            <a:off x="8166022" y="3644492"/>
            <a:ext cx="404773" cy="407167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11169</TotalTime>
  <Words>134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18</cp:revision>
  <dcterms:created xsi:type="dcterms:W3CDTF">2018-02-18T19:39:47Z</dcterms:created>
  <dcterms:modified xsi:type="dcterms:W3CDTF">2018-03-29T01:12:29Z</dcterms:modified>
</cp:coreProperties>
</file>