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68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1" name="Group 22">
            <a:extLst>
              <a:ext uri="{FF2B5EF4-FFF2-40B4-BE49-F238E27FC236}">
                <a16:creationId xmlns:a16="http://schemas.microsoft.com/office/drawing/2014/main" id="{ADB24362-3971-4D03-9DE9-92574C7B134F}"/>
              </a:ext>
            </a:extLst>
          </p:cNvPr>
          <p:cNvGrpSpPr/>
          <p:nvPr/>
        </p:nvGrpSpPr>
        <p:grpSpPr>
          <a:xfrm>
            <a:off x="1031421" y="2022418"/>
            <a:ext cx="11160580" cy="4570632"/>
            <a:chOff x="626799" y="1189365"/>
            <a:chExt cx="9755648" cy="3819872"/>
          </a:xfrm>
          <a:solidFill>
            <a:schemeClr val="bg1">
              <a:lumMod val="85000"/>
            </a:schemeClr>
          </a:solidFill>
        </p:grpSpPr>
        <p:sp>
          <p:nvSpPr>
            <p:cNvPr id="162" name="Block Arc 10">
              <a:extLst>
                <a:ext uri="{FF2B5EF4-FFF2-40B4-BE49-F238E27FC236}">
                  <a16:creationId xmlns:a16="http://schemas.microsoft.com/office/drawing/2014/main" id="{00EB26AA-CAC7-42DB-BBBC-2836A1F63B02}"/>
                </a:ext>
              </a:extLst>
            </p:cNvPr>
            <p:cNvSpPr/>
            <p:nvPr/>
          </p:nvSpPr>
          <p:spPr>
            <a:xfrm>
              <a:off x="626799" y="1964398"/>
              <a:ext cx="1611302" cy="1611302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63" name="Block Arc 11">
              <a:extLst>
                <a:ext uri="{FF2B5EF4-FFF2-40B4-BE49-F238E27FC236}">
                  <a16:creationId xmlns:a16="http://schemas.microsoft.com/office/drawing/2014/main" id="{3CCD6603-F8F8-4559-9ABB-572EEB3F94CC}"/>
                </a:ext>
              </a:extLst>
            </p:cNvPr>
            <p:cNvSpPr/>
            <p:nvPr/>
          </p:nvSpPr>
          <p:spPr>
            <a:xfrm rot="10800000">
              <a:off x="2031008" y="1943795"/>
              <a:ext cx="1611302" cy="1611302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4" name="Block Arc 12">
              <a:extLst>
                <a:ext uri="{FF2B5EF4-FFF2-40B4-BE49-F238E27FC236}">
                  <a16:creationId xmlns:a16="http://schemas.microsoft.com/office/drawing/2014/main" id="{554CE230-4B54-46FC-9C07-475FFE6494B4}"/>
                </a:ext>
              </a:extLst>
            </p:cNvPr>
            <p:cNvSpPr/>
            <p:nvPr/>
          </p:nvSpPr>
          <p:spPr>
            <a:xfrm>
              <a:off x="3439492" y="1957369"/>
              <a:ext cx="1611302" cy="1611302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5" name="Block Arc 13">
              <a:extLst>
                <a:ext uri="{FF2B5EF4-FFF2-40B4-BE49-F238E27FC236}">
                  <a16:creationId xmlns:a16="http://schemas.microsoft.com/office/drawing/2014/main" id="{C0EDD0E7-7C28-470B-9733-02C86F14BC63}"/>
                </a:ext>
              </a:extLst>
            </p:cNvPr>
            <p:cNvSpPr/>
            <p:nvPr/>
          </p:nvSpPr>
          <p:spPr>
            <a:xfrm rot="10800000">
              <a:off x="4843701" y="1928554"/>
              <a:ext cx="1611302" cy="1611302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6" name="Block Arc 14">
              <a:extLst>
                <a:ext uri="{FF2B5EF4-FFF2-40B4-BE49-F238E27FC236}">
                  <a16:creationId xmlns:a16="http://schemas.microsoft.com/office/drawing/2014/main" id="{08860548-EB69-43A4-B382-BAFDC9CF6BA7}"/>
                </a:ext>
              </a:extLst>
            </p:cNvPr>
            <p:cNvSpPr/>
            <p:nvPr/>
          </p:nvSpPr>
          <p:spPr>
            <a:xfrm>
              <a:off x="6252184" y="1942917"/>
              <a:ext cx="1611302" cy="1611302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7" name="Block Arc 16">
              <a:extLst>
                <a:ext uri="{FF2B5EF4-FFF2-40B4-BE49-F238E27FC236}">
                  <a16:creationId xmlns:a16="http://schemas.microsoft.com/office/drawing/2014/main" id="{C10A70D8-62E2-4012-A42B-70206DC213F6}"/>
                </a:ext>
              </a:extLst>
            </p:cNvPr>
            <p:cNvSpPr/>
            <p:nvPr/>
          </p:nvSpPr>
          <p:spPr>
            <a:xfrm rot="10800000">
              <a:off x="7656393" y="1900065"/>
              <a:ext cx="1611302" cy="1611302"/>
            </a:xfrm>
            <a:prstGeom prst="blockArc">
              <a:avLst>
                <a:gd name="adj1" fmla="val 10800000"/>
                <a:gd name="adj2" fmla="val 21559414"/>
                <a:gd name="adj3" fmla="val 1265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8" name="Rectangle 17">
              <a:extLst>
                <a:ext uri="{FF2B5EF4-FFF2-40B4-BE49-F238E27FC236}">
                  <a16:creationId xmlns:a16="http://schemas.microsoft.com/office/drawing/2014/main" id="{3921B01C-4D4E-4964-9074-D700205B38E4}"/>
                </a:ext>
              </a:extLst>
            </p:cNvPr>
            <p:cNvSpPr/>
            <p:nvPr/>
          </p:nvSpPr>
          <p:spPr>
            <a:xfrm>
              <a:off x="626800" y="2752732"/>
              <a:ext cx="199411" cy="225650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9" name="Rectangle 18">
              <a:extLst>
                <a:ext uri="{FF2B5EF4-FFF2-40B4-BE49-F238E27FC236}">
                  <a16:creationId xmlns:a16="http://schemas.microsoft.com/office/drawing/2014/main" id="{75D36DE1-FDC1-4164-A53D-0490DC4DDB60}"/>
                </a:ext>
              </a:extLst>
            </p:cNvPr>
            <p:cNvSpPr/>
            <p:nvPr/>
          </p:nvSpPr>
          <p:spPr>
            <a:xfrm>
              <a:off x="9064875" y="1275606"/>
              <a:ext cx="202820" cy="1528170"/>
            </a:xfrm>
            <a:custGeom>
              <a:avLst/>
              <a:gdLst/>
              <a:ahLst/>
              <a:cxnLst/>
              <a:rect l="l" t="t" r="r" b="b"/>
              <a:pathLst>
                <a:path w="180000" h="1528170">
                  <a:moveTo>
                    <a:pt x="0" y="0"/>
                  </a:moveTo>
                  <a:lnTo>
                    <a:pt x="180000" y="0"/>
                  </a:lnTo>
                  <a:lnTo>
                    <a:pt x="180000" y="1528170"/>
                  </a:lnTo>
                  <a:lnTo>
                    <a:pt x="0" y="152817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0" name="Rectangle 18">
              <a:extLst>
                <a:ext uri="{FF2B5EF4-FFF2-40B4-BE49-F238E27FC236}">
                  <a16:creationId xmlns:a16="http://schemas.microsoft.com/office/drawing/2014/main" id="{D1CD3C1B-F79C-4C5C-BB85-254ADB46A106}"/>
                </a:ext>
              </a:extLst>
            </p:cNvPr>
            <p:cNvSpPr/>
            <p:nvPr/>
          </p:nvSpPr>
          <p:spPr>
            <a:xfrm rot="16200000">
              <a:off x="9644304" y="609934"/>
              <a:ext cx="158712" cy="1317574"/>
            </a:xfrm>
            <a:custGeom>
              <a:avLst/>
              <a:gdLst/>
              <a:ahLst/>
              <a:cxnLst/>
              <a:rect l="l" t="t" r="r" b="b"/>
              <a:pathLst>
                <a:path w="180000" h="579556">
                  <a:moveTo>
                    <a:pt x="0" y="579556"/>
                  </a:moveTo>
                  <a:lnTo>
                    <a:pt x="0" y="0"/>
                  </a:lnTo>
                  <a:lnTo>
                    <a:pt x="180000" y="0"/>
                  </a:lnTo>
                  <a:lnTo>
                    <a:pt x="180000" y="57955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171" name="Oval 23">
            <a:extLst>
              <a:ext uri="{FF2B5EF4-FFF2-40B4-BE49-F238E27FC236}">
                <a16:creationId xmlns:a16="http://schemas.microsoft.com/office/drawing/2014/main" id="{293BD09C-03AA-4481-8F16-DE650754070C}"/>
              </a:ext>
            </a:extLst>
          </p:cNvPr>
          <p:cNvSpPr/>
          <p:nvPr/>
        </p:nvSpPr>
        <p:spPr>
          <a:xfrm>
            <a:off x="1500234" y="3428383"/>
            <a:ext cx="887479" cy="889200"/>
          </a:xfrm>
          <a:prstGeom prst="ellipse">
            <a:avLst/>
          </a:prstGeom>
          <a:solidFill>
            <a:schemeClr val="accent6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72" name="Oval 24">
            <a:extLst>
              <a:ext uri="{FF2B5EF4-FFF2-40B4-BE49-F238E27FC236}">
                <a16:creationId xmlns:a16="http://schemas.microsoft.com/office/drawing/2014/main" id="{A149A5DE-5A56-4186-9C0E-4206C91607AA}"/>
              </a:ext>
            </a:extLst>
          </p:cNvPr>
          <p:cNvSpPr/>
          <p:nvPr/>
        </p:nvSpPr>
        <p:spPr>
          <a:xfrm>
            <a:off x="3110935" y="3428383"/>
            <a:ext cx="887479" cy="889200"/>
          </a:xfrm>
          <a:prstGeom prst="ellipse">
            <a:avLst/>
          </a:prstGeom>
          <a:solidFill>
            <a:schemeClr val="accent1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73" name="Oval 25">
            <a:extLst>
              <a:ext uri="{FF2B5EF4-FFF2-40B4-BE49-F238E27FC236}">
                <a16:creationId xmlns:a16="http://schemas.microsoft.com/office/drawing/2014/main" id="{DC98555C-67D4-4B8B-8326-90A0BF4E473C}"/>
              </a:ext>
            </a:extLst>
          </p:cNvPr>
          <p:cNvSpPr/>
          <p:nvPr/>
        </p:nvSpPr>
        <p:spPr>
          <a:xfrm>
            <a:off x="4721636" y="3428383"/>
            <a:ext cx="887479" cy="889200"/>
          </a:xfrm>
          <a:prstGeom prst="ellipse">
            <a:avLst/>
          </a:prstGeom>
          <a:solidFill>
            <a:schemeClr val="accent2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74" name="Oval 26">
            <a:extLst>
              <a:ext uri="{FF2B5EF4-FFF2-40B4-BE49-F238E27FC236}">
                <a16:creationId xmlns:a16="http://schemas.microsoft.com/office/drawing/2014/main" id="{2ECAC361-55B0-4C8D-A24E-A745F26B751D}"/>
              </a:ext>
            </a:extLst>
          </p:cNvPr>
          <p:cNvSpPr/>
          <p:nvPr/>
        </p:nvSpPr>
        <p:spPr>
          <a:xfrm>
            <a:off x="6332337" y="3428383"/>
            <a:ext cx="887479" cy="889200"/>
          </a:xfrm>
          <a:prstGeom prst="ellipse">
            <a:avLst/>
          </a:prstGeom>
          <a:solidFill>
            <a:schemeClr val="accent3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75" name="Oval 27">
            <a:extLst>
              <a:ext uri="{FF2B5EF4-FFF2-40B4-BE49-F238E27FC236}">
                <a16:creationId xmlns:a16="http://schemas.microsoft.com/office/drawing/2014/main" id="{829559C6-3428-42B4-8E2D-B00718B1FA05}"/>
              </a:ext>
            </a:extLst>
          </p:cNvPr>
          <p:cNvSpPr/>
          <p:nvPr/>
        </p:nvSpPr>
        <p:spPr>
          <a:xfrm>
            <a:off x="7943038" y="3428383"/>
            <a:ext cx="887479" cy="889200"/>
          </a:xfrm>
          <a:prstGeom prst="ellipse">
            <a:avLst/>
          </a:prstGeom>
          <a:solidFill>
            <a:schemeClr val="accent4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sp>
        <p:nvSpPr>
          <p:cNvPr id="176" name="Oval 28">
            <a:extLst>
              <a:ext uri="{FF2B5EF4-FFF2-40B4-BE49-F238E27FC236}">
                <a16:creationId xmlns:a16="http://schemas.microsoft.com/office/drawing/2014/main" id="{4FC4AC53-1A18-4480-92E8-77258E2C7FAF}"/>
              </a:ext>
            </a:extLst>
          </p:cNvPr>
          <p:cNvSpPr/>
          <p:nvPr/>
        </p:nvSpPr>
        <p:spPr>
          <a:xfrm>
            <a:off x="9553740" y="3428383"/>
            <a:ext cx="887479" cy="889200"/>
          </a:xfrm>
          <a:prstGeom prst="ellipse">
            <a:avLst/>
          </a:prstGeom>
          <a:solidFill>
            <a:schemeClr val="accent5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cs typeface="Arial" pitchFamily="34" charset="0"/>
            </a:endParaRPr>
          </a:p>
        </p:txBody>
      </p:sp>
      <p:grpSp>
        <p:nvGrpSpPr>
          <p:cNvPr id="177" name="Group 6">
            <a:extLst>
              <a:ext uri="{FF2B5EF4-FFF2-40B4-BE49-F238E27FC236}">
                <a16:creationId xmlns:a16="http://schemas.microsoft.com/office/drawing/2014/main" id="{88EE66DC-BC08-4E29-BF1D-933F03E89026}"/>
              </a:ext>
            </a:extLst>
          </p:cNvPr>
          <p:cNvGrpSpPr/>
          <p:nvPr/>
        </p:nvGrpSpPr>
        <p:grpSpPr>
          <a:xfrm>
            <a:off x="1347184" y="4793925"/>
            <a:ext cx="1830680" cy="1097650"/>
            <a:chOff x="827584" y="4922584"/>
            <a:chExt cx="1830680" cy="1097650"/>
          </a:xfrm>
        </p:grpSpPr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99DDFC5F-5254-4D1D-B952-155DC99346E9}"/>
                </a:ext>
              </a:extLst>
            </p:cNvPr>
            <p:cNvSpPr txBox="1"/>
            <p:nvPr/>
          </p:nvSpPr>
          <p:spPr>
            <a:xfrm>
              <a:off x="827584" y="4922584"/>
              <a:ext cx="18306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B14D86F4-F807-4863-AD18-116F64B44205}"/>
                </a:ext>
              </a:extLst>
            </p:cNvPr>
            <p:cNvSpPr txBox="1"/>
            <p:nvPr/>
          </p:nvSpPr>
          <p:spPr>
            <a:xfrm>
              <a:off x="827584" y="5189237"/>
              <a:ext cx="18306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0" name="Group 7">
            <a:extLst>
              <a:ext uri="{FF2B5EF4-FFF2-40B4-BE49-F238E27FC236}">
                <a16:creationId xmlns:a16="http://schemas.microsoft.com/office/drawing/2014/main" id="{84A41971-FFB8-4EA7-B450-A4D19BCE913F}"/>
              </a:ext>
            </a:extLst>
          </p:cNvPr>
          <p:cNvGrpSpPr/>
          <p:nvPr/>
        </p:nvGrpSpPr>
        <p:grpSpPr>
          <a:xfrm>
            <a:off x="4404508" y="4791304"/>
            <a:ext cx="1830680" cy="1097650"/>
            <a:chOff x="3397012" y="4922584"/>
            <a:chExt cx="1830680" cy="1097650"/>
          </a:xfrm>
        </p:grpSpPr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2D34B729-1A26-4125-BC7F-4D5B10DFB70D}"/>
                </a:ext>
              </a:extLst>
            </p:cNvPr>
            <p:cNvSpPr txBox="1"/>
            <p:nvPr/>
          </p:nvSpPr>
          <p:spPr>
            <a:xfrm>
              <a:off x="3397012" y="4922584"/>
              <a:ext cx="18306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490BA21E-7576-439B-93F9-39B2008E6902}"/>
                </a:ext>
              </a:extLst>
            </p:cNvPr>
            <p:cNvSpPr txBox="1"/>
            <p:nvPr/>
          </p:nvSpPr>
          <p:spPr>
            <a:xfrm>
              <a:off x="3397012" y="5189237"/>
              <a:ext cx="18306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3" name="Group 8">
            <a:extLst>
              <a:ext uri="{FF2B5EF4-FFF2-40B4-BE49-F238E27FC236}">
                <a16:creationId xmlns:a16="http://schemas.microsoft.com/office/drawing/2014/main" id="{8C767001-C9F7-40C4-92C6-D46AFB08EB8B}"/>
              </a:ext>
            </a:extLst>
          </p:cNvPr>
          <p:cNvGrpSpPr/>
          <p:nvPr/>
        </p:nvGrpSpPr>
        <p:grpSpPr>
          <a:xfrm>
            <a:off x="7698957" y="4793925"/>
            <a:ext cx="1830680" cy="1097650"/>
            <a:chOff x="5996920" y="4922584"/>
            <a:chExt cx="1830680" cy="1097650"/>
          </a:xfrm>
        </p:grpSpPr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139FFDA2-9F46-4096-A445-73ABA5E83A60}"/>
                </a:ext>
              </a:extLst>
            </p:cNvPr>
            <p:cNvSpPr txBox="1"/>
            <p:nvPr/>
          </p:nvSpPr>
          <p:spPr>
            <a:xfrm>
              <a:off x="5996920" y="4922584"/>
              <a:ext cx="18306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6CDC7CD6-B938-4755-8B02-E2060C2D956A}"/>
                </a:ext>
              </a:extLst>
            </p:cNvPr>
            <p:cNvSpPr txBox="1"/>
            <p:nvPr/>
          </p:nvSpPr>
          <p:spPr>
            <a:xfrm>
              <a:off x="5996920" y="5189237"/>
              <a:ext cx="18306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6" name="Group 3">
            <a:extLst>
              <a:ext uri="{FF2B5EF4-FFF2-40B4-BE49-F238E27FC236}">
                <a16:creationId xmlns:a16="http://schemas.microsoft.com/office/drawing/2014/main" id="{7939F8ED-5F43-41CC-9A6C-968CF1198624}"/>
              </a:ext>
            </a:extLst>
          </p:cNvPr>
          <p:cNvGrpSpPr/>
          <p:nvPr/>
        </p:nvGrpSpPr>
        <p:grpSpPr>
          <a:xfrm>
            <a:off x="2653739" y="2125609"/>
            <a:ext cx="1830680" cy="1097650"/>
            <a:chOff x="1316400" y="1706227"/>
            <a:chExt cx="1830680" cy="1097650"/>
          </a:xfrm>
        </p:grpSpPr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E26030B1-D737-4667-9296-4952252A2344}"/>
                </a:ext>
              </a:extLst>
            </p:cNvPr>
            <p:cNvSpPr txBox="1"/>
            <p:nvPr/>
          </p:nvSpPr>
          <p:spPr>
            <a:xfrm>
              <a:off x="1316400" y="1706227"/>
              <a:ext cx="18306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4C9AF22C-3846-4C9A-A0F3-ECE0DFEFAC99}"/>
                </a:ext>
              </a:extLst>
            </p:cNvPr>
            <p:cNvSpPr txBox="1"/>
            <p:nvPr/>
          </p:nvSpPr>
          <p:spPr>
            <a:xfrm>
              <a:off x="1316400" y="1972880"/>
              <a:ext cx="18306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9" name="Group 4">
            <a:extLst>
              <a:ext uri="{FF2B5EF4-FFF2-40B4-BE49-F238E27FC236}">
                <a16:creationId xmlns:a16="http://schemas.microsoft.com/office/drawing/2014/main" id="{5E4A6BCC-2F2F-40BF-B99D-47FE6D97BDBD}"/>
              </a:ext>
            </a:extLst>
          </p:cNvPr>
          <p:cNvGrpSpPr/>
          <p:nvPr/>
        </p:nvGrpSpPr>
        <p:grpSpPr>
          <a:xfrm>
            <a:off x="5712944" y="2125609"/>
            <a:ext cx="1830680" cy="1097650"/>
            <a:chOff x="3885828" y="1706227"/>
            <a:chExt cx="1830680" cy="1097650"/>
          </a:xfrm>
        </p:grpSpPr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FF786E4C-0E20-4AB7-A55F-269986B985BB}"/>
                </a:ext>
              </a:extLst>
            </p:cNvPr>
            <p:cNvSpPr txBox="1"/>
            <p:nvPr/>
          </p:nvSpPr>
          <p:spPr>
            <a:xfrm>
              <a:off x="3885828" y="1706227"/>
              <a:ext cx="18306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0326CA3F-809F-4488-AA29-D30A2510D18B}"/>
                </a:ext>
              </a:extLst>
            </p:cNvPr>
            <p:cNvSpPr txBox="1"/>
            <p:nvPr/>
          </p:nvSpPr>
          <p:spPr>
            <a:xfrm>
              <a:off x="3885828" y="1972880"/>
              <a:ext cx="18306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2" name="Group 5">
            <a:extLst>
              <a:ext uri="{FF2B5EF4-FFF2-40B4-BE49-F238E27FC236}">
                <a16:creationId xmlns:a16="http://schemas.microsoft.com/office/drawing/2014/main" id="{C1AC53C0-0908-4B2A-A221-FEB83C1335C5}"/>
              </a:ext>
            </a:extLst>
          </p:cNvPr>
          <p:cNvGrpSpPr/>
          <p:nvPr/>
        </p:nvGrpSpPr>
        <p:grpSpPr>
          <a:xfrm>
            <a:off x="8772149" y="2045787"/>
            <a:ext cx="1830680" cy="1097650"/>
            <a:chOff x="6485736" y="1706227"/>
            <a:chExt cx="1830680" cy="1097650"/>
          </a:xfrm>
        </p:grpSpPr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AFBBD56A-2059-49D8-975E-8F7A0CCE2B14}"/>
                </a:ext>
              </a:extLst>
            </p:cNvPr>
            <p:cNvSpPr txBox="1"/>
            <p:nvPr/>
          </p:nvSpPr>
          <p:spPr>
            <a:xfrm>
              <a:off x="6485736" y="1706227"/>
              <a:ext cx="18306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B7EBCEE2-FC2F-4E57-BFA5-66C393285ADE}"/>
                </a:ext>
              </a:extLst>
            </p:cNvPr>
            <p:cNvSpPr txBox="1"/>
            <p:nvPr/>
          </p:nvSpPr>
          <p:spPr>
            <a:xfrm>
              <a:off x="6485736" y="1972880"/>
              <a:ext cx="18306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5" name="Rectangle 23">
            <a:extLst>
              <a:ext uri="{FF2B5EF4-FFF2-40B4-BE49-F238E27FC236}">
                <a16:creationId xmlns:a16="http://schemas.microsoft.com/office/drawing/2014/main" id="{496DD272-5B81-43C2-92B8-7383018F89E0}"/>
              </a:ext>
            </a:extLst>
          </p:cNvPr>
          <p:cNvSpPr/>
          <p:nvPr/>
        </p:nvSpPr>
        <p:spPr>
          <a:xfrm>
            <a:off x="1722263" y="3721347"/>
            <a:ext cx="476152" cy="280084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6" name="Oval 31">
            <a:extLst>
              <a:ext uri="{FF2B5EF4-FFF2-40B4-BE49-F238E27FC236}">
                <a16:creationId xmlns:a16="http://schemas.microsoft.com/office/drawing/2014/main" id="{46653ED5-2512-48B8-B7EF-83E4F66BE7AA}"/>
              </a:ext>
            </a:extLst>
          </p:cNvPr>
          <p:cNvSpPr/>
          <p:nvPr/>
        </p:nvSpPr>
        <p:spPr>
          <a:xfrm>
            <a:off x="9832377" y="3696012"/>
            <a:ext cx="354255" cy="357590"/>
          </a:xfrm>
          <a:custGeom>
            <a:avLst/>
            <a:gdLst/>
            <a:ahLst/>
            <a:cxnLst/>
            <a:rect l="l" t="t" r="r" b="b"/>
            <a:pathLst>
              <a:path w="3187187" h="3217189">
                <a:moveTo>
                  <a:pt x="2136560" y="2669280"/>
                </a:moveTo>
                <a:cubicBezTo>
                  <a:pt x="2154235" y="2662847"/>
                  <a:pt x="2173778" y="2671961"/>
                  <a:pt x="2180211" y="2689635"/>
                </a:cubicBezTo>
                <a:lnTo>
                  <a:pt x="2338628" y="3124881"/>
                </a:lnTo>
                <a:cubicBezTo>
                  <a:pt x="2345061" y="3142556"/>
                  <a:pt x="2335948" y="3162099"/>
                  <a:pt x="2318273" y="3168533"/>
                </a:cubicBezTo>
                <a:lnTo>
                  <a:pt x="2190259" y="3215126"/>
                </a:lnTo>
                <a:cubicBezTo>
                  <a:pt x="2172585" y="3221559"/>
                  <a:pt x="2153041" y="3212445"/>
                  <a:pt x="2146608" y="3194771"/>
                </a:cubicBezTo>
                <a:lnTo>
                  <a:pt x="1988192" y="2759525"/>
                </a:lnTo>
                <a:cubicBezTo>
                  <a:pt x="1981759" y="2741850"/>
                  <a:pt x="1990872" y="2722307"/>
                  <a:pt x="2008547" y="2715873"/>
                </a:cubicBezTo>
                <a:close/>
                <a:moveTo>
                  <a:pt x="1050626" y="2669280"/>
                </a:moveTo>
                <a:lnTo>
                  <a:pt x="1178640" y="2715873"/>
                </a:lnTo>
                <a:cubicBezTo>
                  <a:pt x="1196314" y="2722307"/>
                  <a:pt x="1205428" y="2741850"/>
                  <a:pt x="1198995" y="2759525"/>
                </a:cubicBezTo>
                <a:lnTo>
                  <a:pt x="1040578" y="3194771"/>
                </a:lnTo>
                <a:cubicBezTo>
                  <a:pt x="1034145" y="3212445"/>
                  <a:pt x="1014601" y="3221559"/>
                  <a:pt x="996927" y="3215126"/>
                </a:cubicBezTo>
                <a:lnTo>
                  <a:pt x="868913" y="3168533"/>
                </a:lnTo>
                <a:cubicBezTo>
                  <a:pt x="851239" y="3162099"/>
                  <a:pt x="842125" y="3142556"/>
                  <a:pt x="848558" y="3124881"/>
                </a:cubicBezTo>
                <a:lnTo>
                  <a:pt x="1006975" y="2689635"/>
                </a:lnTo>
                <a:cubicBezTo>
                  <a:pt x="1013408" y="2671961"/>
                  <a:pt x="1032952" y="2662847"/>
                  <a:pt x="1050626" y="2669280"/>
                </a:cubicBezTo>
                <a:close/>
                <a:moveTo>
                  <a:pt x="2647909" y="2029882"/>
                </a:moveTo>
                <a:cubicBezTo>
                  <a:pt x="2656328" y="2027626"/>
                  <a:pt x="2665608" y="2028582"/>
                  <a:pt x="2673752" y="2033284"/>
                </a:cubicBezTo>
                <a:lnTo>
                  <a:pt x="3074877" y="2264874"/>
                </a:lnTo>
                <a:cubicBezTo>
                  <a:pt x="3091166" y="2274278"/>
                  <a:pt x="3096747" y="2295107"/>
                  <a:pt x="3087343" y="2311396"/>
                </a:cubicBezTo>
                <a:lnTo>
                  <a:pt x="3019228" y="2429374"/>
                </a:lnTo>
                <a:cubicBezTo>
                  <a:pt x="3009824" y="2445663"/>
                  <a:pt x="2988995" y="2451244"/>
                  <a:pt x="2972706" y="2441840"/>
                </a:cubicBezTo>
                <a:lnTo>
                  <a:pt x="2571581" y="2210250"/>
                </a:lnTo>
                <a:cubicBezTo>
                  <a:pt x="2555292" y="2200846"/>
                  <a:pt x="2549710" y="2180017"/>
                  <a:pt x="2559115" y="2163728"/>
                </a:cubicBezTo>
                <a:lnTo>
                  <a:pt x="2627229" y="2045750"/>
                </a:lnTo>
                <a:cubicBezTo>
                  <a:pt x="2631932" y="2037605"/>
                  <a:pt x="2639490" y="2032138"/>
                  <a:pt x="2647909" y="2029882"/>
                </a:cubicBezTo>
                <a:close/>
                <a:moveTo>
                  <a:pt x="539277" y="2029882"/>
                </a:moveTo>
                <a:cubicBezTo>
                  <a:pt x="547696" y="2032138"/>
                  <a:pt x="555255" y="2037605"/>
                  <a:pt x="559957" y="2045750"/>
                </a:cubicBezTo>
                <a:lnTo>
                  <a:pt x="628071" y="2163728"/>
                </a:lnTo>
                <a:cubicBezTo>
                  <a:pt x="637476" y="2180017"/>
                  <a:pt x="631895" y="2200846"/>
                  <a:pt x="615606" y="2210250"/>
                </a:cubicBezTo>
                <a:lnTo>
                  <a:pt x="214481" y="2441840"/>
                </a:lnTo>
                <a:cubicBezTo>
                  <a:pt x="198192" y="2451244"/>
                  <a:pt x="177363" y="2445663"/>
                  <a:pt x="167958" y="2429374"/>
                </a:cubicBezTo>
                <a:lnTo>
                  <a:pt x="99844" y="2311396"/>
                </a:lnTo>
                <a:cubicBezTo>
                  <a:pt x="90439" y="2295107"/>
                  <a:pt x="96020" y="2274278"/>
                  <a:pt x="112309" y="2264874"/>
                </a:cubicBezTo>
                <a:lnTo>
                  <a:pt x="513434" y="2033284"/>
                </a:lnTo>
                <a:cubicBezTo>
                  <a:pt x="521579" y="2028582"/>
                  <a:pt x="530858" y="2027626"/>
                  <a:pt x="539277" y="2029882"/>
                </a:cubicBezTo>
                <a:close/>
                <a:moveTo>
                  <a:pt x="3094879" y="918289"/>
                </a:moveTo>
                <a:cubicBezTo>
                  <a:pt x="3112554" y="911856"/>
                  <a:pt x="3132097" y="920969"/>
                  <a:pt x="3138531" y="938644"/>
                </a:cubicBezTo>
                <a:lnTo>
                  <a:pt x="3185124" y="1066657"/>
                </a:lnTo>
                <a:cubicBezTo>
                  <a:pt x="3191557" y="1084332"/>
                  <a:pt x="3182443" y="1103875"/>
                  <a:pt x="3164769" y="1110308"/>
                </a:cubicBezTo>
                <a:lnTo>
                  <a:pt x="2729523" y="1268725"/>
                </a:lnTo>
                <a:cubicBezTo>
                  <a:pt x="2711848" y="1275158"/>
                  <a:pt x="2692304" y="1266045"/>
                  <a:pt x="2685871" y="1248370"/>
                </a:cubicBezTo>
                <a:lnTo>
                  <a:pt x="2639278" y="1120357"/>
                </a:lnTo>
                <a:cubicBezTo>
                  <a:pt x="2632845" y="1102682"/>
                  <a:pt x="2641959" y="1083138"/>
                  <a:pt x="2659633" y="1076705"/>
                </a:cubicBezTo>
                <a:close/>
                <a:moveTo>
                  <a:pt x="92307" y="918289"/>
                </a:moveTo>
                <a:lnTo>
                  <a:pt x="527553" y="1076705"/>
                </a:lnTo>
                <a:cubicBezTo>
                  <a:pt x="545228" y="1083138"/>
                  <a:pt x="554341" y="1102682"/>
                  <a:pt x="547908" y="1120357"/>
                </a:cubicBezTo>
                <a:lnTo>
                  <a:pt x="501315" y="1248370"/>
                </a:lnTo>
                <a:cubicBezTo>
                  <a:pt x="494882" y="1266045"/>
                  <a:pt x="475338" y="1275158"/>
                  <a:pt x="457664" y="1268725"/>
                </a:cubicBezTo>
                <a:lnTo>
                  <a:pt x="22418" y="1110308"/>
                </a:lnTo>
                <a:cubicBezTo>
                  <a:pt x="4743" y="1103875"/>
                  <a:pt x="-4370" y="1084332"/>
                  <a:pt x="2063" y="1066657"/>
                </a:cubicBezTo>
                <a:lnTo>
                  <a:pt x="48656" y="938644"/>
                </a:lnTo>
                <a:cubicBezTo>
                  <a:pt x="55089" y="920969"/>
                  <a:pt x="74633" y="911856"/>
                  <a:pt x="92307" y="918289"/>
                </a:cubicBezTo>
                <a:close/>
                <a:moveTo>
                  <a:pt x="1593593" y="658644"/>
                </a:moveTo>
                <a:cubicBezTo>
                  <a:pt x="2116495" y="658644"/>
                  <a:pt x="2540391" y="1082540"/>
                  <a:pt x="2540391" y="1605442"/>
                </a:cubicBezTo>
                <a:cubicBezTo>
                  <a:pt x="2540391" y="2128344"/>
                  <a:pt x="2116495" y="2552240"/>
                  <a:pt x="1593593" y="2552240"/>
                </a:cubicBezTo>
                <a:cubicBezTo>
                  <a:pt x="1070691" y="2552240"/>
                  <a:pt x="646795" y="2128344"/>
                  <a:pt x="646795" y="1605442"/>
                </a:cubicBezTo>
                <a:cubicBezTo>
                  <a:pt x="646795" y="1082540"/>
                  <a:pt x="1070691" y="658644"/>
                  <a:pt x="1593593" y="658644"/>
                </a:cubicBezTo>
                <a:close/>
                <a:moveTo>
                  <a:pt x="2246117" y="1165"/>
                </a:moveTo>
                <a:cubicBezTo>
                  <a:pt x="2254536" y="-1090"/>
                  <a:pt x="2263815" y="-135"/>
                  <a:pt x="2271960" y="4568"/>
                </a:cubicBezTo>
                <a:lnTo>
                  <a:pt x="2389938" y="72682"/>
                </a:lnTo>
                <a:cubicBezTo>
                  <a:pt x="2406227" y="82087"/>
                  <a:pt x="2411808" y="102916"/>
                  <a:pt x="2402403" y="119205"/>
                </a:cubicBezTo>
                <a:lnTo>
                  <a:pt x="2170814" y="520330"/>
                </a:lnTo>
                <a:cubicBezTo>
                  <a:pt x="2161409" y="536619"/>
                  <a:pt x="2140580" y="542200"/>
                  <a:pt x="2124291" y="532795"/>
                </a:cubicBezTo>
                <a:lnTo>
                  <a:pt x="2006313" y="464681"/>
                </a:lnTo>
                <a:cubicBezTo>
                  <a:pt x="1990024" y="455276"/>
                  <a:pt x="1984443" y="434447"/>
                  <a:pt x="1993848" y="418158"/>
                </a:cubicBezTo>
                <a:lnTo>
                  <a:pt x="2225437" y="17033"/>
                </a:lnTo>
                <a:cubicBezTo>
                  <a:pt x="2230139" y="8889"/>
                  <a:pt x="2237698" y="3421"/>
                  <a:pt x="2246117" y="1165"/>
                </a:cubicBezTo>
                <a:close/>
                <a:moveTo>
                  <a:pt x="941069" y="1165"/>
                </a:moveTo>
                <a:cubicBezTo>
                  <a:pt x="949488" y="3421"/>
                  <a:pt x="957047" y="8889"/>
                  <a:pt x="961749" y="17033"/>
                </a:cubicBezTo>
                <a:lnTo>
                  <a:pt x="1193338" y="418158"/>
                </a:lnTo>
                <a:cubicBezTo>
                  <a:pt x="1202743" y="434447"/>
                  <a:pt x="1197162" y="455276"/>
                  <a:pt x="1180873" y="464681"/>
                </a:cubicBezTo>
                <a:lnTo>
                  <a:pt x="1062895" y="532795"/>
                </a:lnTo>
                <a:cubicBezTo>
                  <a:pt x="1046606" y="542200"/>
                  <a:pt x="1025777" y="536619"/>
                  <a:pt x="1016372" y="520330"/>
                </a:cubicBezTo>
                <a:lnTo>
                  <a:pt x="784783" y="119205"/>
                </a:lnTo>
                <a:cubicBezTo>
                  <a:pt x="775378" y="102916"/>
                  <a:pt x="780959" y="82087"/>
                  <a:pt x="797248" y="72682"/>
                </a:cubicBezTo>
                <a:lnTo>
                  <a:pt x="915226" y="4568"/>
                </a:lnTo>
                <a:cubicBezTo>
                  <a:pt x="923371" y="-135"/>
                  <a:pt x="932650" y="-1090"/>
                  <a:pt x="941069" y="116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7" name="Rectangle 23">
            <a:extLst>
              <a:ext uri="{FF2B5EF4-FFF2-40B4-BE49-F238E27FC236}">
                <a16:creationId xmlns:a16="http://schemas.microsoft.com/office/drawing/2014/main" id="{9E62B809-9F00-4610-BDB5-03234E2FB7E4}"/>
              </a:ext>
            </a:extLst>
          </p:cNvPr>
          <p:cNvSpPr/>
          <p:nvPr/>
        </p:nvSpPr>
        <p:spPr>
          <a:xfrm>
            <a:off x="4915910" y="3682246"/>
            <a:ext cx="485828" cy="313098"/>
          </a:xfrm>
          <a:custGeom>
            <a:avLst/>
            <a:gdLst/>
            <a:ahLst/>
            <a:cxnLst/>
            <a:rect l="l" t="t" r="r" b="b"/>
            <a:pathLst>
              <a:path w="3224845" h="2078296">
                <a:moveTo>
                  <a:pt x="1153236" y="427959"/>
                </a:moveTo>
                <a:cubicBezTo>
                  <a:pt x="1348431" y="427959"/>
                  <a:pt x="1521080" y="524490"/>
                  <a:pt x="1617434" y="678532"/>
                </a:cubicBezTo>
                <a:cubicBezTo>
                  <a:pt x="1678138" y="623092"/>
                  <a:pt x="1759417" y="592820"/>
                  <a:pt x="1847771" y="592820"/>
                </a:cubicBezTo>
                <a:cubicBezTo>
                  <a:pt x="2039655" y="592820"/>
                  <a:pt x="2198190" y="735609"/>
                  <a:pt x="2216233" y="921620"/>
                </a:cubicBezTo>
                <a:cubicBezTo>
                  <a:pt x="2219548" y="919625"/>
                  <a:pt x="2222903" y="919594"/>
                  <a:pt x="2226267" y="919594"/>
                </a:cubicBezTo>
                <a:cubicBezTo>
                  <a:pt x="2546231" y="919594"/>
                  <a:pt x="2805617" y="1178981"/>
                  <a:pt x="2805617" y="1498945"/>
                </a:cubicBezTo>
                <a:cubicBezTo>
                  <a:pt x="2805617" y="1801051"/>
                  <a:pt x="2574378" y="2049153"/>
                  <a:pt x="2279216" y="2075622"/>
                </a:cubicBezTo>
                <a:lnTo>
                  <a:pt x="2279216" y="2078296"/>
                </a:lnTo>
                <a:lnTo>
                  <a:pt x="2226267" y="2078296"/>
                </a:lnTo>
                <a:lnTo>
                  <a:pt x="646561" y="2078296"/>
                </a:lnTo>
                <a:lnTo>
                  <a:pt x="646561" y="2073975"/>
                </a:lnTo>
                <a:cubicBezTo>
                  <a:pt x="624550" y="2076984"/>
                  <a:pt x="602103" y="2078296"/>
                  <a:pt x="579350" y="2078296"/>
                </a:cubicBezTo>
                <a:cubicBezTo>
                  <a:pt x="259386" y="2078296"/>
                  <a:pt x="0" y="1818910"/>
                  <a:pt x="0" y="1498945"/>
                </a:cubicBezTo>
                <a:cubicBezTo>
                  <a:pt x="0" y="1178981"/>
                  <a:pt x="259386" y="919594"/>
                  <a:pt x="579350" y="919594"/>
                </a:cubicBezTo>
                <a:lnTo>
                  <a:pt x="591118" y="921972"/>
                </a:lnTo>
                <a:cubicBezTo>
                  <a:pt x="622324" y="641639"/>
                  <a:pt x="862826" y="427959"/>
                  <a:pt x="1153236" y="427959"/>
                </a:cubicBezTo>
                <a:close/>
                <a:moveTo>
                  <a:pt x="1844671" y="0"/>
                </a:moveTo>
                <a:cubicBezTo>
                  <a:pt x="2007709" y="0"/>
                  <a:pt x="2151917" y="80629"/>
                  <a:pt x="2232398" y="209295"/>
                </a:cubicBezTo>
                <a:cubicBezTo>
                  <a:pt x="2283102" y="162988"/>
                  <a:pt x="2350992" y="137703"/>
                  <a:pt x="2424790" y="137703"/>
                </a:cubicBezTo>
                <a:cubicBezTo>
                  <a:pt x="2585064" y="137703"/>
                  <a:pt x="2717483" y="256969"/>
                  <a:pt x="2732554" y="412337"/>
                </a:cubicBezTo>
                <a:cubicBezTo>
                  <a:pt x="2735322" y="410671"/>
                  <a:pt x="2738125" y="410646"/>
                  <a:pt x="2740934" y="410646"/>
                </a:cubicBezTo>
                <a:cubicBezTo>
                  <a:pt x="3008189" y="410646"/>
                  <a:pt x="3224845" y="627302"/>
                  <a:pt x="3224845" y="894557"/>
                </a:cubicBezTo>
                <a:cubicBezTo>
                  <a:pt x="3224845" y="1096996"/>
                  <a:pt x="3100535" y="1270403"/>
                  <a:pt x="2923312" y="1340619"/>
                </a:cubicBezTo>
                <a:cubicBezTo>
                  <a:pt x="2866347" y="1049229"/>
                  <a:pt x="2609521" y="829523"/>
                  <a:pt x="2301383" y="829523"/>
                </a:cubicBezTo>
                <a:cubicBezTo>
                  <a:pt x="2297701" y="829523"/>
                  <a:pt x="2294026" y="829557"/>
                  <a:pt x="2290397" y="831741"/>
                </a:cubicBezTo>
                <a:cubicBezTo>
                  <a:pt x="2270640" y="628070"/>
                  <a:pt x="2097054" y="471725"/>
                  <a:pt x="1886953" y="471725"/>
                </a:cubicBezTo>
                <a:cubicBezTo>
                  <a:pt x="1790211" y="471725"/>
                  <a:pt x="1701214" y="504871"/>
                  <a:pt x="1634747" y="565575"/>
                </a:cubicBezTo>
                <a:cubicBezTo>
                  <a:pt x="1575570" y="470966"/>
                  <a:pt x="1490108" y="396171"/>
                  <a:pt x="1388252" y="349790"/>
                </a:cubicBezTo>
                <a:cubicBezTo>
                  <a:pt x="1438607" y="147092"/>
                  <a:pt x="1624461" y="0"/>
                  <a:pt x="184467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8" name="Oval 31">
            <a:extLst>
              <a:ext uri="{FF2B5EF4-FFF2-40B4-BE49-F238E27FC236}">
                <a16:creationId xmlns:a16="http://schemas.microsoft.com/office/drawing/2014/main" id="{DE3A2D97-1CAD-48AA-85F9-36724556E5D4}"/>
              </a:ext>
            </a:extLst>
          </p:cNvPr>
          <p:cNvSpPr/>
          <p:nvPr/>
        </p:nvSpPr>
        <p:spPr>
          <a:xfrm>
            <a:off x="6605884" y="3628725"/>
            <a:ext cx="407177" cy="401707"/>
          </a:xfrm>
          <a:custGeom>
            <a:avLst/>
            <a:gdLst/>
            <a:ahLst/>
            <a:cxnLst/>
            <a:rect l="l" t="t" r="r" b="b"/>
            <a:pathLst>
              <a:path w="3240076" h="3196551">
                <a:moveTo>
                  <a:pt x="2810300" y="1617710"/>
                </a:moveTo>
                <a:cubicBezTo>
                  <a:pt x="2817009" y="1615912"/>
                  <a:pt x="2824405" y="1616674"/>
                  <a:pt x="2830895" y="1620421"/>
                </a:cubicBezTo>
                <a:lnTo>
                  <a:pt x="3150571" y="1804986"/>
                </a:lnTo>
                <a:cubicBezTo>
                  <a:pt x="3163552" y="1812480"/>
                  <a:pt x="3168000" y="1829080"/>
                  <a:pt x="3160506" y="1842062"/>
                </a:cubicBezTo>
                <a:lnTo>
                  <a:pt x="3106222" y="1936084"/>
                </a:lnTo>
                <a:cubicBezTo>
                  <a:pt x="3098727" y="1949065"/>
                  <a:pt x="3082128" y="1953513"/>
                  <a:pt x="3069146" y="1946019"/>
                </a:cubicBezTo>
                <a:lnTo>
                  <a:pt x="2749470" y="1761453"/>
                </a:lnTo>
                <a:cubicBezTo>
                  <a:pt x="2736489" y="1753959"/>
                  <a:pt x="2732040" y="1737359"/>
                  <a:pt x="2739536" y="1724378"/>
                </a:cubicBezTo>
                <a:lnTo>
                  <a:pt x="2793819" y="1630356"/>
                </a:lnTo>
                <a:cubicBezTo>
                  <a:pt x="2797567" y="1623864"/>
                  <a:pt x="2803590" y="1619508"/>
                  <a:pt x="2810300" y="1617710"/>
                </a:cubicBezTo>
                <a:close/>
                <a:moveTo>
                  <a:pt x="1308278" y="1324343"/>
                </a:moveTo>
                <a:cubicBezTo>
                  <a:pt x="1529714" y="1324343"/>
                  <a:pt x="1725574" y="1433852"/>
                  <a:pt x="1834882" y="1608603"/>
                </a:cubicBezTo>
                <a:cubicBezTo>
                  <a:pt x="1903747" y="1545710"/>
                  <a:pt x="1995954" y="1511368"/>
                  <a:pt x="2096186" y="1511368"/>
                </a:cubicBezTo>
                <a:cubicBezTo>
                  <a:pt x="2313867" y="1511368"/>
                  <a:pt x="2493715" y="1673353"/>
                  <a:pt x="2514185" y="1884371"/>
                </a:cubicBezTo>
                <a:cubicBezTo>
                  <a:pt x="2517944" y="1882108"/>
                  <a:pt x="2521751" y="1882074"/>
                  <a:pt x="2525567" y="1882074"/>
                </a:cubicBezTo>
                <a:cubicBezTo>
                  <a:pt x="2888547" y="1882074"/>
                  <a:pt x="3182805" y="2176332"/>
                  <a:pt x="3182805" y="2539312"/>
                </a:cubicBezTo>
                <a:cubicBezTo>
                  <a:pt x="3182805" y="2882034"/>
                  <a:pt x="2920478" y="3163490"/>
                  <a:pt x="2585635" y="3193518"/>
                </a:cubicBezTo>
                <a:lnTo>
                  <a:pt x="2585635" y="3196551"/>
                </a:lnTo>
                <a:lnTo>
                  <a:pt x="2525567" y="3196551"/>
                </a:lnTo>
                <a:lnTo>
                  <a:pt x="733485" y="3196551"/>
                </a:lnTo>
                <a:lnTo>
                  <a:pt x="733485" y="3191649"/>
                </a:lnTo>
                <a:cubicBezTo>
                  <a:pt x="708515" y="3195063"/>
                  <a:pt x="683050" y="3196551"/>
                  <a:pt x="657239" y="3196551"/>
                </a:cubicBezTo>
                <a:cubicBezTo>
                  <a:pt x="294258" y="3196551"/>
                  <a:pt x="0" y="2902293"/>
                  <a:pt x="0" y="2539312"/>
                </a:cubicBezTo>
                <a:cubicBezTo>
                  <a:pt x="0" y="2176332"/>
                  <a:pt x="294258" y="1882074"/>
                  <a:pt x="657239" y="1882074"/>
                </a:cubicBezTo>
                <a:lnTo>
                  <a:pt x="670588" y="1884770"/>
                </a:lnTo>
                <a:cubicBezTo>
                  <a:pt x="705989" y="1566750"/>
                  <a:pt x="978825" y="1324343"/>
                  <a:pt x="1308278" y="1324343"/>
                </a:cubicBezTo>
                <a:close/>
                <a:moveTo>
                  <a:pt x="3166512" y="731828"/>
                </a:moveTo>
                <a:cubicBezTo>
                  <a:pt x="3180598" y="726701"/>
                  <a:pt x="3196172" y="733964"/>
                  <a:pt x="3201300" y="748050"/>
                </a:cubicBezTo>
                <a:lnTo>
                  <a:pt x="3238432" y="850070"/>
                </a:lnTo>
                <a:cubicBezTo>
                  <a:pt x="3243559" y="864156"/>
                  <a:pt x="3236295" y="879731"/>
                  <a:pt x="3222210" y="884857"/>
                </a:cubicBezTo>
                <a:lnTo>
                  <a:pt x="2875342" y="1011107"/>
                </a:lnTo>
                <a:cubicBezTo>
                  <a:pt x="2861256" y="1016234"/>
                  <a:pt x="2845680" y="1008972"/>
                  <a:pt x="2840554" y="994886"/>
                </a:cubicBezTo>
                <a:lnTo>
                  <a:pt x="2803421" y="892866"/>
                </a:lnTo>
                <a:cubicBezTo>
                  <a:pt x="2798295" y="878780"/>
                  <a:pt x="2805558" y="863204"/>
                  <a:pt x="2819643" y="858077"/>
                </a:cubicBezTo>
                <a:close/>
                <a:moveTo>
                  <a:pt x="773619" y="731828"/>
                </a:moveTo>
                <a:lnTo>
                  <a:pt x="1120487" y="858077"/>
                </a:lnTo>
                <a:cubicBezTo>
                  <a:pt x="1134573" y="863204"/>
                  <a:pt x="1141836" y="878780"/>
                  <a:pt x="1136709" y="892866"/>
                </a:cubicBezTo>
                <a:lnTo>
                  <a:pt x="1099577" y="994886"/>
                </a:lnTo>
                <a:cubicBezTo>
                  <a:pt x="1094450" y="1008972"/>
                  <a:pt x="1078875" y="1016234"/>
                  <a:pt x="1064789" y="1011107"/>
                </a:cubicBezTo>
                <a:lnTo>
                  <a:pt x="717921" y="884857"/>
                </a:lnTo>
                <a:cubicBezTo>
                  <a:pt x="703835" y="879731"/>
                  <a:pt x="696572" y="864156"/>
                  <a:pt x="701699" y="850070"/>
                </a:cubicBezTo>
                <a:lnTo>
                  <a:pt x="738831" y="748050"/>
                </a:lnTo>
                <a:cubicBezTo>
                  <a:pt x="743958" y="733964"/>
                  <a:pt x="759534" y="726701"/>
                  <a:pt x="773619" y="731828"/>
                </a:cubicBezTo>
                <a:close/>
                <a:moveTo>
                  <a:pt x="1970065" y="524905"/>
                </a:moveTo>
                <a:cubicBezTo>
                  <a:pt x="2386791" y="524905"/>
                  <a:pt x="2724614" y="862728"/>
                  <a:pt x="2724614" y="1279453"/>
                </a:cubicBezTo>
                <a:cubicBezTo>
                  <a:pt x="2724614" y="1453368"/>
                  <a:pt x="2665775" y="1613540"/>
                  <a:pt x="2564463" y="1739247"/>
                </a:cubicBezTo>
                <a:cubicBezTo>
                  <a:pt x="2529951" y="1545877"/>
                  <a:pt x="2358485" y="1402176"/>
                  <a:pt x="2153457" y="1402176"/>
                </a:cubicBezTo>
                <a:cubicBezTo>
                  <a:pt x="2053225" y="1402176"/>
                  <a:pt x="1961018" y="1436518"/>
                  <a:pt x="1892153" y="1499411"/>
                </a:cubicBezTo>
                <a:cubicBezTo>
                  <a:pt x="1782845" y="1324660"/>
                  <a:pt x="1586985" y="1215151"/>
                  <a:pt x="1365549" y="1215151"/>
                </a:cubicBezTo>
                <a:cubicBezTo>
                  <a:pt x="1314582" y="1215151"/>
                  <a:pt x="1264970" y="1220953"/>
                  <a:pt x="1217820" y="1233835"/>
                </a:cubicBezTo>
                <a:cubicBezTo>
                  <a:pt x="1240489" y="838320"/>
                  <a:pt x="1568676" y="524905"/>
                  <a:pt x="1970065" y="524905"/>
                </a:cubicBezTo>
                <a:close/>
                <a:moveTo>
                  <a:pt x="2490093" y="928"/>
                </a:moveTo>
                <a:cubicBezTo>
                  <a:pt x="2496802" y="-869"/>
                  <a:pt x="2504197" y="-108"/>
                  <a:pt x="2510688" y="3640"/>
                </a:cubicBezTo>
                <a:lnTo>
                  <a:pt x="2604711" y="57924"/>
                </a:lnTo>
                <a:cubicBezTo>
                  <a:pt x="2617692" y="65419"/>
                  <a:pt x="2622140" y="82019"/>
                  <a:pt x="2614644" y="95000"/>
                </a:cubicBezTo>
                <a:lnTo>
                  <a:pt x="2430080" y="414676"/>
                </a:lnTo>
                <a:cubicBezTo>
                  <a:pt x="2422585" y="427657"/>
                  <a:pt x="2405985" y="432105"/>
                  <a:pt x="2393004" y="424610"/>
                </a:cubicBezTo>
                <a:lnTo>
                  <a:pt x="2298982" y="370326"/>
                </a:lnTo>
                <a:cubicBezTo>
                  <a:pt x="2286000" y="362831"/>
                  <a:pt x="2281552" y="346232"/>
                  <a:pt x="2289048" y="333250"/>
                </a:cubicBezTo>
                <a:lnTo>
                  <a:pt x="2473612" y="13574"/>
                </a:lnTo>
                <a:cubicBezTo>
                  <a:pt x="2477359" y="7084"/>
                  <a:pt x="2483383" y="2726"/>
                  <a:pt x="2490093" y="928"/>
                </a:cubicBezTo>
                <a:close/>
                <a:moveTo>
                  <a:pt x="1450038" y="928"/>
                </a:moveTo>
                <a:cubicBezTo>
                  <a:pt x="1456747" y="2726"/>
                  <a:pt x="1462771" y="7084"/>
                  <a:pt x="1466519" y="13574"/>
                </a:cubicBezTo>
                <a:lnTo>
                  <a:pt x="1651083" y="333250"/>
                </a:lnTo>
                <a:cubicBezTo>
                  <a:pt x="1658578" y="346232"/>
                  <a:pt x="1654131" y="362831"/>
                  <a:pt x="1641149" y="370326"/>
                </a:cubicBezTo>
                <a:lnTo>
                  <a:pt x="1547127" y="424610"/>
                </a:lnTo>
                <a:cubicBezTo>
                  <a:pt x="1534145" y="432105"/>
                  <a:pt x="1517546" y="427657"/>
                  <a:pt x="1510050" y="414676"/>
                </a:cubicBezTo>
                <a:lnTo>
                  <a:pt x="1325486" y="95000"/>
                </a:lnTo>
                <a:cubicBezTo>
                  <a:pt x="1317991" y="82019"/>
                  <a:pt x="1322439" y="65419"/>
                  <a:pt x="1335420" y="57924"/>
                </a:cubicBezTo>
                <a:lnTo>
                  <a:pt x="1429442" y="3640"/>
                </a:lnTo>
                <a:cubicBezTo>
                  <a:pt x="1435933" y="-108"/>
                  <a:pt x="1443328" y="-869"/>
                  <a:pt x="1450038" y="9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9" name="Teardrop 17">
            <a:extLst>
              <a:ext uri="{FF2B5EF4-FFF2-40B4-BE49-F238E27FC236}">
                <a16:creationId xmlns:a16="http://schemas.microsoft.com/office/drawing/2014/main" id="{01EF7AAF-12F6-4AF6-BCBF-A6295FF7634E}"/>
              </a:ext>
            </a:extLst>
          </p:cNvPr>
          <p:cNvSpPr/>
          <p:nvPr/>
        </p:nvSpPr>
        <p:spPr>
          <a:xfrm rot="18900000">
            <a:off x="3362704" y="3724146"/>
            <a:ext cx="332582" cy="337808"/>
          </a:xfrm>
          <a:custGeom>
            <a:avLst/>
            <a:gdLst/>
            <a:ahLst/>
            <a:cxnLst/>
            <a:rect l="l" t="t" r="r" b="b"/>
            <a:pathLst>
              <a:path w="2646489" h="2688071">
                <a:moveTo>
                  <a:pt x="306023" y="2382048"/>
                </a:moveTo>
                <a:cubicBezTo>
                  <a:pt x="271732" y="2441625"/>
                  <a:pt x="254586" y="2501201"/>
                  <a:pt x="254586" y="2560778"/>
                </a:cubicBezTo>
                <a:cubicBezTo>
                  <a:pt x="254586" y="2631080"/>
                  <a:pt x="197595" y="2688071"/>
                  <a:pt x="127293" y="2688071"/>
                </a:cubicBezTo>
                <a:cubicBezTo>
                  <a:pt x="56991" y="2688071"/>
                  <a:pt x="0" y="2631081"/>
                  <a:pt x="0" y="2560778"/>
                </a:cubicBezTo>
                <a:cubicBezTo>
                  <a:pt x="0" y="2490477"/>
                  <a:pt x="56991" y="2433485"/>
                  <a:pt x="127293" y="2433485"/>
                </a:cubicBezTo>
                <a:cubicBezTo>
                  <a:pt x="186870" y="2433486"/>
                  <a:pt x="246446" y="2416340"/>
                  <a:pt x="306023" y="2382048"/>
                </a:cubicBezTo>
                <a:close/>
                <a:moveTo>
                  <a:pt x="812224" y="2334103"/>
                </a:moveTo>
                <a:cubicBezTo>
                  <a:pt x="777933" y="2393681"/>
                  <a:pt x="760787" y="2453256"/>
                  <a:pt x="760787" y="2512834"/>
                </a:cubicBezTo>
                <a:cubicBezTo>
                  <a:pt x="760787" y="2583136"/>
                  <a:pt x="703796" y="2640127"/>
                  <a:pt x="633494" y="2640127"/>
                </a:cubicBezTo>
                <a:cubicBezTo>
                  <a:pt x="563192" y="2640127"/>
                  <a:pt x="506201" y="2583136"/>
                  <a:pt x="506201" y="2512834"/>
                </a:cubicBezTo>
                <a:cubicBezTo>
                  <a:pt x="506201" y="2442532"/>
                  <a:pt x="563192" y="2385541"/>
                  <a:pt x="633494" y="2385541"/>
                </a:cubicBezTo>
                <a:cubicBezTo>
                  <a:pt x="693071" y="2385540"/>
                  <a:pt x="752647" y="2368395"/>
                  <a:pt x="812224" y="2334103"/>
                </a:cubicBezTo>
                <a:close/>
                <a:moveTo>
                  <a:pt x="353968" y="1875848"/>
                </a:moveTo>
                <a:cubicBezTo>
                  <a:pt x="319677" y="1935424"/>
                  <a:pt x="302531" y="1995001"/>
                  <a:pt x="302530" y="2054578"/>
                </a:cubicBezTo>
                <a:cubicBezTo>
                  <a:pt x="302530" y="2124880"/>
                  <a:pt x="245539" y="2181871"/>
                  <a:pt x="175237" y="2181871"/>
                </a:cubicBezTo>
                <a:cubicBezTo>
                  <a:pt x="104935" y="2181871"/>
                  <a:pt x="47945" y="2124880"/>
                  <a:pt x="47944" y="2054578"/>
                </a:cubicBezTo>
                <a:cubicBezTo>
                  <a:pt x="47944" y="1984276"/>
                  <a:pt x="104935" y="1927285"/>
                  <a:pt x="175237" y="1927285"/>
                </a:cubicBezTo>
                <a:cubicBezTo>
                  <a:pt x="234815" y="1927285"/>
                  <a:pt x="294391" y="1910139"/>
                  <a:pt x="353968" y="1875848"/>
                </a:cubicBezTo>
                <a:close/>
                <a:moveTo>
                  <a:pt x="401912" y="1369646"/>
                </a:moveTo>
                <a:cubicBezTo>
                  <a:pt x="367621" y="1429223"/>
                  <a:pt x="350475" y="1488799"/>
                  <a:pt x="350475" y="1548377"/>
                </a:cubicBezTo>
                <a:cubicBezTo>
                  <a:pt x="350475" y="1618679"/>
                  <a:pt x="293484" y="1675670"/>
                  <a:pt x="223182" y="1675670"/>
                </a:cubicBezTo>
                <a:cubicBezTo>
                  <a:pt x="152880" y="1675670"/>
                  <a:pt x="95889" y="1618679"/>
                  <a:pt x="95889" y="1548377"/>
                </a:cubicBezTo>
                <a:cubicBezTo>
                  <a:pt x="95889" y="1478075"/>
                  <a:pt x="152880" y="1421084"/>
                  <a:pt x="223182" y="1421084"/>
                </a:cubicBezTo>
                <a:cubicBezTo>
                  <a:pt x="282759" y="1421084"/>
                  <a:pt x="342335" y="1403938"/>
                  <a:pt x="401912" y="1369646"/>
                </a:cubicBezTo>
                <a:close/>
                <a:moveTo>
                  <a:pt x="1318425" y="2286158"/>
                </a:moveTo>
                <a:cubicBezTo>
                  <a:pt x="1284134" y="2345735"/>
                  <a:pt x="1266988" y="2405312"/>
                  <a:pt x="1266987" y="2464888"/>
                </a:cubicBezTo>
                <a:cubicBezTo>
                  <a:pt x="1266987" y="2535190"/>
                  <a:pt x="1209996" y="2592182"/>
                  <a:pt x="1139694" y="2592182"/>
                </a:cubicBezTo>
                <a:cubicBezTo>
                  <a:pt x="1069392" y="2592182"/>
                  <a:pt x="1012402" y="2535191"/>
                  <a:pt x="1012401" y="2464888"/>
                </a:cubicBezTo>
                <a:cubicBezTo>
                  <a:pt x="1012401" y="2394586"/>
                  <a:pt x="1069392" y="2337595"/>
                  <a:pt x="1139694" y="2337595"/>
                </a:cubicBezTo>
                <a:cubicBezTo>
                  <a:pt x="1199271" y="2337596"/>
                  <a:pt x="1258848" y="2320449"/>
                  <a:pt x="1318425" y="2286158"/>
                </a:cubicBezTo>
                <a:close/>
                <a:moveTo>
                  <a:pt x="860169" y="1827902"/>
                </a:moveTo>
                <a:cubicBezTo>
                  <a:pt x="825878" y="1887479"/>
                  <a:pt x="808731" y="1947056"/>
                  <a:pt x="808731" y="2006633"/>
                </a:cubicBezTo>
                <a:cubicBezTo>
                  <a:pt x="808731" y="2076935"/>
                  <a:pt x="751740" y="2133926"/>
                  <a:pt x="681438" y="2133926"/>
                </a:cubicBezTo>
                <a:cubicBezTo>
                  <a:pt x="611136" y="2133926"/>
                  <a:pt x="554146" y="2076935"/>
                  <a:pt x="554145" y="2006633"/>
                </a:cubicBezTo>
                <a:cubicBezTo>
                  <a:pt x="554145" y="1936331"/>
                  <a:pt x="611136" y="1879340"/>
                  <a:pt x="681438" y="1879340"/>
                </a:cubicBezTo>
                <a:cubicBezTo>
                  <a:pt x="741015" y="1879340"/>
                  <a:pt x="800591" y="1862193"/>
                  <a:pt x="860169" y="1827902"/>
                </a:cubicBezTo>
                <a:close/>
                <a:moveTo>
                  <a:pt x="2096803" y="190871"/>
                </a:moveTo>
                <a:cubicBezTo>
                  <a:pt x="2253382" y="347450"/>
                  <a:pt x="2314442" y="563378"/>
                  <a:pt x="2268166" y="764238"/>
                </a:cubicBezTo>
                <a:cubicBezTo>
                  <a:pt x="2361334" y="768461"/>
                  <a:pt x="2450817" y="809378"/>
                  <a:pt x="2521691" y="880252"/>
                </a:cubicBezTo>
                <a:cubicBezTo>
                  <a:pt x="2675615" y="1034176"/>
                  <a:pt x="2688247" y="1275888"/>
                  <a:pt x="2553508" y="1439575"/>
                </a:cubicBezTo>
                <a:cubicBezTo>
                  <a:pt x="2557767" y="1440633"/>
                  <a:pt x="2560483" y="1443301"/>
                  <a:pt x="2563181" y="1445999"/>
                </a:cubicBezTo>
                <a:cubicBezTo>
                  <a:pt x="2819847" y="1702665"/>
                  <a:pt x="2819847" y="2118808"/>
                  <a:pt x="2563181" y="2375474"/>
                </a:cubicBezTo>
                <a:cubicBezTo>
                  <a:pt x="2320841" y="2617815"/>
                  <a:pt x="1936328" y="2631341"/>
                  <a:pt x="1678325" y="2415804"/>
                </a:cubicBezTo>
                <a:lnTo>
                  <a:pt x="1676180" y="2417949"/>
                </a:lnTo>
                <a:lnTo>
                  <a:pt x="1633705" y="2375475"/>
                </a:lnTo>
                <a:lnTo>
                  <a:pt x="366513" y="1108282"/>
                </a:lnTo>
                <a:lnTo>
                  <a:pt x="369979" y="1104815"/>
                </a:lnTo>
                <a:cubicBezTo>
                  <a:pt x="349908" y="1089573"/>
                  <a:pt x="330850" y="1072619"/>
                  <a:pt x="312598" y="1054367"/>
                </a:cubicBezTo>
                <a:cubicBezTo>
                  <a:pt x="55932" y="797701"/>
                  <a:pt x="55932" y="381558"/>
                  <a:pt x="312598" y="124891"/>
                </a:cubicBezTo>
                <a:cubicBezTo>
                  <a:pt x="569264" y="-131775"/>
                  <a:pt x="985408" y="-131775"/>
                  <a:pt x="1242074" y="124891"/>
                </a:cubicBezTo>
                <a:lnTo>
                  <a:pt x="1249606" y="136238"/>
                </a:lnTo>
                <a:cubicBezTo>
                  <a:pt x="1499513" y="-63604"/>
                  <a:pt x="1863845" y="-42087"/>
                  <a:pt x="2096803" y="19087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0" name="Rectangle 23">
            <a:extLst>
              <a:ext uri="{FF2B5EF4-FFF2-40B4-BE49-F238E27FC236}">
                <a16:creationId xmlns:a16="http://schemas.microsoft.com/office/drawing/2014/main" id="{26EB1362-CF2B-435A-9A8C-3CCD3CA8AE19}"/>
              </a:ext>
            </a:extLst>
          </p:cNvPr>
          <p:cNvSpPr/>
          <p:nvPr/>
        </p:nvSpPr>
        <p:spPr>
          <a:xfrm>
            <a:off x="8166022" y="3644492"/>
            <a:ext cx="404773" cy="407167"/>
          </a:xfrm>
          <a:custGeom>
            <a:avLst/>
            <a:gdLst/>
            <a:ahLst/>
            <a:cxnLst/>
            <a:rect l="l" t="t" r="r" b="b"/>
            <a:pathLst>
              <a:path w="3220951" h="3240001">
                <a:moveTo>
                  <a:pt x="1308278" y="1367793"/>
                </a:moveTo>
                <a:cubicBezTo>
                  <a:pt x="1529714" y="1367793"/>
                  <a:pt x="1725574" y="1477302"/>
                  <a:pt x="1834882" y="1652053"/>
                </a:cubicBezTo>
                <a:cubicBezTo>
                  <a:pt x="1903747" y="1589160"/>
                  <a:pt x="1995954" y="1554818"/>
                  <a:pt x="2096186" y="1554818"/>
                </a:cubicBezTo>
                <a:cubicBezTo>
                  <a:pt x="2313867" y="1554818"/>
                  <a:pt x="2493715" y="1716803"/>
                  <a:pt x="2514185" y="1927821"/>
                </a:cubicBezTo>
                <a:cubicBezTo>
                  <a:pt x="2517944" y="1925558"/>
                  <a:pt x="2521751" y="1925524"/>
                  <a:pt x="2525567" y="1925524"/>
                </a:cubicBezTo>
                <a:cubicBezTo>
                  <a:pt x="2888547" y="1925524"/>
                  <a:pt x="3182805" y="2219782"/>
                  <a:pt x="3182805" y="2582762"/>
                </a:cubicBezTo>
                <a:cubicBezTo>
                  <a:pt x="3182805" y="2925484"/>
                  <a:pt x="2920478" y="3206940"/>
                  <a:pt x="2585635" y="3236968"/>
                </a:cubicBezTo>
                <a:lnTo>
                  <a:pt x="2585635" y="3240001"/>
                </a:lnTo>
                <a:lnTo>
                  <a:pt x="2525567" y="3240001"/>
                </a:lnTo>
                <a:lnTo>
                  <a:pt x="733485" y="3240001"/>
                </a:lnTo>
                <a:lnTo>
                  <a:pt x="733485" y="3235099"/>
                </a:lnTo>
                <a:cubicBezTo>
                  <a:pt x="708515" y="3238513"/>
                  <a:pt x="683051" y="3240001"/>
                  <a:pt x="657239" y="3240001"/>
                </a:cubicBezTo>
                <a:cubicBezTo>
                  <a:pt x="294258" y="3240001"/>
                  <a:pt x="0" y="2945743"/>
                  <a:pt x="0" y="2582762"/>
                </a:cubicBezTo>
                <a:cubicBezTo>
                  <a:pt x="0" y="2219782"/>
                  <a:pt x="294258" y="1925524"/>
                  <a:pt x="657239" y="1925524"/>
                </a:cubicBezTo>
                <a:lnTo>
                  <a:pt x="670588" y="1928221"/>
                </a:lnTo>
                <a:cubicBezTo>
                  <a:pt x="705989" y="1610200"/>
                  <a:pt x="978825" y="1367793"/>
                  <a:pt x="1308278" y="1367793"/>
                </a:cubicBezTo>
                <a:close/>
                <a:moveTo>
                  <a:pt x="1589786" y="0"/>
                </a:moveTo>
                <a:cubicBezTo>
                  <a:pt x="1520182" y="453314"/>
                  <a:pt x="1668069" y="912942"/>
                  <a:pt x="1988957" y="1240613"/>
                </a:cubicBezTo>
                <a:cubicBezTo>
                  <a:pt x="2309845" y="1568285"/>
                  <a:pt x="2766281" y="1725754"/>
                  <a:pt x="3220951" y="1665645"/>
                </a:cubicBezTo>
                <a:cubicBezTo>
                  <a:pt x="3108976" y="1775302"/>
                  <a:pt x="2980523" y="1857805"/>
                  <a:pt x="2843553" y="1912752"/>
                </a:cubicBezTo>
                <a:cubicBezTo>
                  <a:pt x="2756367" y="1866073"/>
                  <a:pt x="2656598" y="1841175"/>
                  <a:pt x="2551012" y="1841175"/>
                </a:cubicBezTo>
                <a:cubicBezTo>
                  <a:pt x="2547197" y="1841176"/>
                  <a:pt x="2543390" y="1841210"/>
                  <a:pt x="2539631" y="1843473"/>
                </a:cubicBezTo>
                <a:cubicBezTo>
                  <a:pt x="2519161" y="1632454"/>
                  <a:pt x="2339312" y="1470470"/>
                  <a:pt x="2121631" y="1470470"/>
                </a:cubicBezTo>
                <a:cubicBezTo>
                  <a:pt x="2021400" y="1470470"/>
                  <a:pt x="1929192" y="1504812"/>
                  <a:pt x="1860327" y="1567705"/>
                </a:cubicBezTo>
                <a:cubicBezTo>
                  <a:pt x="1751020" y="1392954"/>
                  <a:pt x="1555160" y="1283445"/>
                  <a:pt x="1333723" y="1283445"/>
                </a:cubicBezTo>
                <a:lnTo>
                  <a:pt x="1331160" y="1283679"/>
                </a:lnTo>
                <a:cubicBezTo>
                  <a:pt x="1150898" y="856385"/>
                  <a:pt x="1238290" y="344219"/>
                  <a:pt x="158978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11169</TotalTime>
  <Words>134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2018-03-29T01:12:29Z</dcterms:modified>
</cp:coreProperties>
</file>