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5" name="Group 14">
            <a:extLst>
              <a:ext uri="{FF2B5EF4-FFF2-40B4-BE49-F238E27FC236}">
                <a16:creationId xmlns:a16="http://schemas.microsoft.com/office/drawing/2014/main" id="{B5AFF4EA-C25C-4072-8768-93BD984042F4}"/>
              </a:ext>
            </a:extLst>
          </p:cNvPr>
          <p:cNvGrpSpPr/>
          <p:nvPr/>
        </p:nvGrpSpPr>
        <p:grpSpPr>
          <a:xfrm>
            <a:off x="3877931" y="2256087"/>
            <a:ext cx="7384580" cy="3788524"/>
            <a:chOff x="755577" y="2780928"/>
            <a:chExt cx="4561824" cy="2880320"/>
          </a:xfrm>
        </p:grpSpPr>
        <p:sp>
          <p:nvSpPr>
            <p:cNvPr id="86" name="Pentagon 5">
              <a:extLst>
                <a:ext uri="{FF2B5EF4-FFF2-40B4-BE49-F238E27FC236}">
                  <a16:creationId xmlns:a16="http://schemas.microsoft.com/office/drawing/2014/main" id="{5C634BBB-048D-4F38-8870-FC1DAA2D4A3C}"/>
                </a:ext>
              </a:extLst>
            </p:cNvPr>
            <p:cNvSpPr/>
            <p:nvPr/>
          </p:nvSpPr>
          <p:spPr>
            <a:xfrm>
              <a:off x="3779912" y="2780928"/>
              <a:ext cx="1537489" cy="576064"/>
            </a:xfrm>
            <a:custGeom>
              <a:avLst/>
              <a:gdLst/>
              <a:ahLst/>
              <a:cxnLst/>
              <a:rect l="l" t="t" r="r" b="b"/>
              <a:pathLst>
                <a:path w="1728192" h="576064">
                  <a:moveTo>
                    <a:pt x="144538" y="0"/>
                  </a:moveTo>
                  <a:lnTo>
                    <a:pt x="1440160" y="0"/>
                  </a:lnTo>
                  <a:lnTo>
                    <a:pt x="1728192" y="288032"/>
                  </a:lnTo>
                  <a:lnTo>
                    <a:pt x="1440160" y="576064"/>
                  </a:lnTo>
                  <a:lnTo>
                    <a:pt x="0" y="576064"/>
                  </a:lnTo>
                  <a:lnTo>
                    <a:pt x="0" y="560466"/>
                  </a:lnTo>
                  <a:lnTo>
                    <a:pt x="144962" y="1081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Parallelogram 7">
              <a:extLst>
                <a:ext uri="{FF2B5EF4-FFF2-40B4-BE49-F238E27FC236}">
                  <a16:creationId xmlns:a16="http://schemas.microsoft.com/office/drawing/2014/main" id="{82167B61-8382-4A0A-99A3-2D74B26394DF}"/>
                </a:ext>
              </a:extLst>
            </p:cNvPr>
            <p:cNvSpPr/>
            <p:nvPr/>
          </p:nvSpPr>
          <p:spPr>
            <a:xfrm>
              <a:off x="2995522" y="3356992"/>
              <a:ext cx="1409365" cy="576064"/>
            </a:xfrm>
            <a:prstGeom prst="parallelogram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Parallelogram 44">
              <a:extLst>
                <a:ext uri="{FF2B5EF4-FFF2-40B4-BE49-F238E27FC236}">
                  <a16:creationId xmlns:a16="http://schemas.microsoft.com/office/drawing/2014/main" id="{17587066-6E14-4DED-B42E-8491DAA8C4F5}"/>
                </a:ext>
              </a:extLst>
            </p:cNvPr>
            <p:cNvSpPr/>
            <p:nvPr/>
          </p:nvSpPr>
          <p:spPr>
            <a:xfrm>
              <a:off x="2211133" y="3933056"/>
              <a:ext cx="1409365" cy="576064"/>
            </a:xfrm>
            <a:prstGeom prst="parallelogram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Parallelogram 45">
              <a:extLst>
                <a:ext uri="{FF2B5EF4-FFF2-40B4-BE49-F238E27FC236}">
                  <a16:creationId xmlns:a16="http://schemas.microsoft.com/office/drawing/2014/main" id="{3D0EE070-1E7A-4819-8FA5-D9ED809EB213}"/>
                </a:ext>
              </a:extLst>
            </p:cNvPr>
            <p:cNvSpPr/>
            <p:nvPr/>
          </p:nvSpPr>
          <p:spPr>
            <a:xfrm>
              <a:off x="1426744" y="4509120"/>
              <a:ext cx="1409365" cy="576064"/>
            </a:xfrm>
            <a:prstGeom prst="parallelogram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Parallelogram 46">
              <a:extLst>
                <a:ext uri="{FF2B5EF4-FFF2-40B4-BE49-F238E27FC236}">
                  <a16:creationId xmlns:a16="http://schemas.microsoft.com/office/drawing/2014/main" id="{17B90FBA-5073-4AD3-A121-10E14E47FC62}"/>
                </a:ext>
              </a:extLst>
            </p:cNvPr>
            <p:cNvSpPr/>
            <p:nvPr/>
          </p:nvSpPr>
          <p:spPr>
            <a:xfrm>
              <a:off x="755577" y="5085184"/>
              <a:ext cx="1296143" cy="576064"/>
            </a:xfrm>
            <a:custGeom>
              <a:avLst/>
              <a:gdLst/>
              <a:ahLst/>
              <a:cxnLst/>
              <a:rect l="l" t="t" r="r" b="b"/>
              <a:pathLst>
                <a:path w="1706488" h="576064">
                  <a:moveTo>
                    <a:pt x="0" y="0"/>
                  </a:moveTo>
                  <a:lnTo>
                    <a:pt x="150361" y="0"/>
                  </a:lnTo>
                  <a:lnTo>
                    <a:pt x="751804" y="0"/>
                  </a:lnTo>
                  <a:lnTo>
                    <a:pt x="1503607" y="0"/>
                  </a:lnTo>
                  <a:lnTo>
                    <a:pt x="1653968" y="0"/>
                  </a:lnTo>
                  <a:lnTo>
                    <a:pt x="1706488" y="0"/>
                  </a:lnTo>
                  <a:lnTo>
                    <a:pt x="1706488" y="576064"/>
                  </a:lnTo>
                  <a:lnTo>
                    <a:pt x="1653968" y="576064"/>
                  </a:lnTo>
                  <a:lnTo>
                    <a:pt x="1503607" y="576064"/>
                  </a:lnTo>
                  <a:lnTo>
                    <a:pt x="751804" y="576064"/>
                  </a:lnTo>
                  <a:lnTo>
                    <a:pt x="150361" y="576064"/>
                  </a:lnTo>
                  <a:lnTo>
                    <a:pt x="2299" y="576064"/>
                  </a:lnTo>
                  <a:lnTo>
                    <a:pt x="175592" y="308248"/>
                  </a:lnTo>
                  <a:lnTo>
                    <a:pt x="12306" y="14334"/>
                  </a:lnTo>
                  <a:lnTo>
                    <a:pt x="1887" y="72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1" name="Group 50">
            <a:extLst>
              <a:ext uri="{FF2B5EF4-FFF2-40B4-BE49-F238E27FC236}">
                <a16:creationId xmlns:a16="http://schemas.microsoft.com/office/drawing/2014/main" id="{10410A78-6A48-43F4-88C7-CF2EAD13DF37}"/>
              </a:ext>
            </a:extLst>
          </p:cNvPr>
          <p:cNvGrpSpPr/>
          <p:nvPr/>
        </p:nvGrpSpPr>
        <p:grpSpPr>
          <a:xfrm>
            <a:off x="4675351" y="1833080"/>
            <a:ext cx="2985730" cy="665766"/>
            <a:chOff x="1775729" y="2204864"/>
            <a:chExt cx="1224474" cy="665766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01C312D1-68F8-4DF0-B017-FA3ED2604BA4}"/>
                </a:ext>
              </a:extLst>
            </p:cNvPr>
            <p:cNvSpPr txBox="1"/>
            <p:nvPr/>
          </p:nvSpPr>
          <p:spPr>
            <a:xfrm>
              <a:off x="1775729" y="2408965"/>
              <a:ext cx="1219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F3FF8D95-7078-406D-B9BB-8E096D1389B5}"/>
                </a:ext>
              </a:extLst>
            </p:cNvPr>
            <p:cNvSpPr txBox="1"/>
            <p:nvPr/>
          </p:nvSpPr>
          <p:spPr>
            <a:xfrm>
              <a:off x="1777330" y="2204864"/>
              <a:ext cx="1222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4" name="Group 94">
            <a:extLst>
              <a:ext uri="{FF2B5EF4-FFF2-40B4-BE49-F238E27FC236}">
                <a16:creationId xmlns:a16="http://schemas.microsoft.com/office/drawing/2014/main" id="{01ADCFE0-35D7-4A52-82D8-A69D12CEADF8}"/>
              </a:ext>
            </a:extLst>
          </p:cNvPr>
          <p:cNvGrpSpPr/>
          <p:nvPr/>
        </p:nvGrpSpPr>
        <p:grpSpPr>
          <a:xfrm>
            <a:off x="3700142" y="2614382"/>
            <a:ext cx="2985730" cy="665766"/>
            <a:chOff x="1775729" y="2204864"/>
            <a:chExt cx="1224474" cy="665766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CCCBC3BC-7AD5-4E7C-BC84-2A67C74DA637}"/>
                </a:ext>
              </a:extLst>
            </p:cNvPr>
            <p:cNvSpPr txBox="1"/>
            <p:nvPr/>
          </p:nvSpPr>
          <p:spPr>
            <a:xfrm>
              <a:off x="1775729" y="2408965"/>
              <a:ext cx="1219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2A969702-9B91-47F1-A41C-3187D7D6776F}"/>
                </a:ext>
              </a:extLst>
            </p:cNvPr>
            <p:cNvSpPr txBox="1"/>
            <p:nvPr/>
          </p:nvSpPr>
          <p:spPr>
            <a:xfrm>
              <a:off x="1777330" y="2204864"/>
              <a:ext cx="1222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7" name="Group 98">
            <a:extLst>
              <a:ext uri="{FF2B5EF4-FFF2-40B4-BE49-F238E27FC236}">
                <a16:creationId xmlns:a16="http://schemas.microsoft.com/office/drawing/2014/main" id="{F9B33973-8A37-4318-9A0B-9FD1CD23365C}"/>
              </a:ext>
            </a:extLst>
          </p:cNvPr>
          <p:cNvGrpSpPr/>
          <p:nvPr/>
        </p:nvGrpSpPr>
        <p:grpSpPr>
          <a:xfrm>
            <a:off x="2724931" y="3395684"/>
            <a:ext cx="2985730" cy="665766"/>
            <a:chOff x="1775729" y="2204864"/>
            <a:chExt cx="1224474" cy="665766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26B45A75-0E6F-4528-97EA-EE50598B6D79}"/>
                </a:ext>
              </a:extLst>
            </p:cNvPr>
            <p:cNvSpPr txBox="1"/>
            <p:nvPr/>
          </p:nvSpPr>
          <p:spPr>
            <a:xfrm>
              <a:off x="1775729" y="2408965"/>
              <a:ext cx="1219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F874FA42-8EAC-4CFF-B589-D43268B6B599}"/>
                </a:ext>
              </a:extLst>
            </p:cNvPr>
            <p:cNvSpPr txBox="1"/>
            <p:nvPr/>
          </p:nvSpPr>
          <p:spPr>
            <a:xfrm>
              <a:off x="1777330" y="2204864"/>
              <a:ext cx="1222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101">
            <a:extLst>
              <a:ext uri="{FF2B5EF4-FFF2-40B4-BE49-F238E27FC236}">
                <a16:creationId xmlns:a16="http://schemas.microsoft.com/office/drawing/2014/main" id="{29216AB9-3A1A-4603-A275-D17AA74058A2}"/>
              </a:ext>
            </a:extLst>
          </p:cNvPr>
          <p:cNvGrpSpPr/>
          <p:nvPr/>
        </p:nvGrpSpPr>
        <p:grpSpPr>
          <a:xfrm>
            <a:off x="1749720" y="4176986"/>
            <a:ext cx="2985730" cy="665766"/>
            <a:chOff x="1775729" y="2204864"/>
            <a:chExt cx="1224474" cy="665766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8948F1A0-1A6F-45D3-921F-1AED3817A6E7}"/>
                </a:ext>
              </a:extLst>
            </p:cNvPr>
            <p:cNvSpPr txBox="1"/>
            <p:nvPr/>
          </p:nvSpPr>
          <p:spPr>
            <a:xfrm>
              <a:off x="1775729" y="2408965"/>
              <a:ext cx="1219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3EA22B2-58D4-4148-876D-1779D21BDD05}"/>
                </a:ext>
              </a:extLst>
            </p:cNvPr>
            <p:cNvSpPr txBox="1"/>
            <p:nvPr/>
          </p:nvSpPr>
          <p:spPr>
            <a:xfrm>
              <a:off x="1777330" y="2204864"/>
              <a:ext cx="1222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3" name="Group 104">
            <a:extLst>
              <a:ext uri="{FF2B5EF4-FFF2-40B4-BE49-F238E27FC236}">
                <a16:creationId xmlns:a16="http://schemas.microsoft.com/office/drawing/2014/main" id="{FCEC6B89-1960-4906-B7E0-1DB90146949D}"/>
              </a:ext>
            </a:extLst>
          </p:cNvPr>
          <p:cNvGrpSpPr/>
          <p:nvPr/>
        </p:nvGrpSpPr>
        <p:grpSpPr>
          <a:xfrm>
            <a:off x="774509" y="4958286"/>
            <a:ext cx="2985730" cy="665766"/>
            <a:chOff x="1775729" y="2204864"/>
            <a:chExt cx="1224474" cy="665766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F2207C7A-DCE4-4025-A9CA-14EB71A38838}"/>
                </a:ext>
              </a:extLst>
            </p:cNvPr>
            <p:cNvSpPr txBox="1"/>
            <p:nvPr/>
          </p:nvSpPr>
          <p:spPr>
            <a:xfrm>
              <a:off x="1775729" y="2408965"/>
              <a:ext cx="1219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D1F4011C-13FB-4EE8-B8A0-44358FCC97F3}"/>
                </a:ext>
              </a:extLst>
            </p:cNvPr>
            <p:cNvSpPr txBox="1"/>
            <p:nvPr/>
          </p:nvSpPr>
          <p:spPr>
            <a:xfrm>
              <a:off x="1777330" y="2204864"/>
              <a:ext cx="122287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6" name="Freeform 16">
            <a:extLst>
              <a:ext uri="{FF2B5EF4-FFF2-40B4-BE49-F238E27FC236}">
                <a16:creationId xmlns:a16="http://schemas.microsoft.com/office/drawing/2014/main" id="{CA1BFE12-05A6-4089-833B-8C811ADDF731}"/>
              </a:ext>
            </a:extLst>
          </p:cNvPr>
          <p:cNvSpPr/>
          <p:nvPr/>
        </p:nvSpPr>
        <p:spPr>
          <a:xfrm>
            <a:off x="8412725" y="4501481"/>
            <a:ext cx="1663037" cy="1589824"/>
          </a:xfrm>
          <a:custGeom>
            <a:avLst/>
            <a:gdLst>
              <a:gd name="connsiteX0" fmla="*/ 1556657 w 1730828"/>
              <a:gd name="connsiteY0" fmla="*/ 152400 h 1654629"/>
              <a:gd name="connsiteX1" fmla="*/ 1730828 w 1730828"/>
              <a:gd name="connsiteY1" fmla="*/ 674915 h 1654629"/>
              <a:gd name="connsiteX2" fmla="*/ 685800 w 1730828"/>
              <a:gd name="connsiteY2" fmla="*/ 1654629 h 1654629"/>
              <a:gd name="connsiteX3" fmla="*/ 0 w 1730828"/>
              <a:gd name="connsiteY3" fmla="*/ 914400 h 1654629"/>
              <a:gd name="connsiteX4" fmla="*/ 1023257 w 1730828"/>
              <a:gd name="connsiteY4" fmla="*/ 0 h 1654629"/>
              <a:gd name="connsiteX5" fmla="*/ 1556657 w 1730828"/>
              <a:gd name="connsiteY5" fmla="*/ 152400 h 165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30828" h="1654629">
                <a:moveTo>
                  <a:pt x="1556657" y="152400"/>
                </a:moveTo>
                <a:lnTo>
                  <a:pt x="1730828" y="674915"/>
                </a:lnTo>
                <a:lnTo>
                  <a:pt x="685800" y="1654629"/>
                </a:lnTo>
                <a:lnTo>
                  <a:pt x="0" y="914400"/>
                </a:lnTo>
                <a:lnTo>
                  <a:pt x="1023257" y="0"/>
                </a:lnTo>
                <a:lnTo>
                  <a:pt x="1556657" y="152400"/>
                </a:lnTo>
                <a:close/>
              </a:path>
            </a:pathLst>
          </a:cu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>
                  <a:lumMod val="6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Freeform 53">
            <a:extLst>
              <a:ext uri="{FF2B5EF4-FFF2-40B4-BE49-F238E27FC236}">
                <a16:creationId xmlns:a16="http://schemas.microsoft.com/office/drawing/2014/main" id="{423238B5-7F5C-4452-8696-ADA850480465}"/>
              </a:ext>
            </a:extLst>
          </p:cNvPr>
          <p:cNvSpPr/>
          <p:nvPr/>
        </p:nvSpPr>
        <p:spPr>
          <a:xfrm rot="5400000">
            <a:off x="9348516" y="4290334"/>
            <a:ext cx="975174" cy="999809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8" name="Rectangle 23">
            <a:extLst>
              <a:ext uri="{FF2B5EF4-FFF2-40B4-BE49-F238E27FC236}">
                <a16:creationId xmlns:a16="http://schemas.microsoft.com/office/drawing/2014/main" id="{A5948E66-1D16-4334-BE2C-849B70A78CDF}"/>
              </a:ext>
            </a:extLst>
          </p:cNvPr>
          <p:cNvSpPr/>
          <p:nvPr/>
        </p:nvSpPr>
        <p:spPr>
          <a:xfrm>
            <a:off x="5853086" y="4752551"/>
            <a:ext cx="485828" cy="313098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9" name="Oval 31">
            <a:extLst>
              <a:ext uri="{FF2B5EF4-FFF2-40B4-BE49-F238E27FC236}">
                <a16:creationId xmlns:a16="http://schemas.microsoft.com/office/drawing/2014/main" id="{89639C1D-9D6E-494E-837C-0AC07823AD66}"/>
              </a:ext>
            </a:extLst>
          </p:cNvPr>
          <p:cNvSpPr/>
          <p:nvPr/>
        </p:nvSpPr>
        <p:spPr>
          <a:xfrm>
            <a:off x="7196621" y="3943626"/>
            <a:ext cx="407177" cy="401707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0" name="Teardrop 17">
            <a:extLst>
              <a:ext uri="{FF2B5EF4-FFF2-40B4-BE49-F238E27FC236}">
                <a16:creationId xmlns:a16="http://schemas.microsoft.com/office/drawing/2014/main" id="{483FA579-500D-4952-A9DD-D7DD32F30D20}"/>
              </a:ext>
            </a:extLst>
          </p:cNvPr>
          <p:cNvSpPr/>
          <p:nvPr/>
        </p:nvSpPr>
        <p:spPr>
          <a:xfrm rot="18900000">
            <a:off x="4764170" y="5499376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1" name="Rectangle 23">
            <a:extLst>
              <a:ext uri="{FF2B5EF4-FFF2-40B4-BE49-F238E27FC236}">
                <a16:creationId xmlns:a16="http://schemas.microsoft.com/office/drawing/2014/main" id="{D474997B-F716-4F91-93BA-73AD906C1273}"/>
              </a:ext>
            </a:extLst>
          </p:cNvPr>
          <p:cNvSpPr/>
          <p:nvPr/>
        </p:nvSpPr>
        <p:spPr>
          <a:xfrm>
            <a:off x="8462458" y="3148742"/>
            <a:ext cx="404773" cy="407167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2" name="Oval 31">
            <a:extLst>
              <a:ext uri="{FF2B5EF4-FFF2-40B4-BE49-F238E27FC236}">
                <a16:creationId xmlns:a16="http://schemas.microsoft.com/office/drawing/2014/main" id="{4EDDA48F-59F0-48D5-9541-6E32B3B61584}"/>
              </a:ext>
            </a:extLst>
          </p:cNvPr>
          <p:cNvSpPr/>
          <p:nvPr/>
        </p:nvSpPr>
        <p:spPr>
          <a:xfrm>
            <a:off x="9785354" y="2470005"/>
            <a:ext cx="354255" cy="357590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80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2018-03-26T04:14:49Z</dcterms:modified>
</cp:coreProperties>
</file>