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5" name="Hexagon 3">
            <a:extLst>
              <a:ext uri="{FF2B5EF4-FFF2-40B4-BE49-F238E27FC236}">
                <a16:creationId xmlns:a16="http://schemas.microsoft.com/office/drawing/2014/main" id="{6C52DEFC-C803-469C-9C84-1155E20C3814}"/>
              </a:ext>
            </a:extLst>
          </p:cNvPr>
          <p:cNvSpPr/>
          <p:nvPr/>
        </p:nvSpPr>
        <p:spPr>
          <a:xfrm>
            <a:off x="951647" y="3494175"/>
            <a:ext cx="2078494" cy="575940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6" name="직사각형 113">
            <a:extLst>
              <a:ext uri="{FF2B5EF4-FFF2-40B4-BE49-F238E27FC236}">
                <a16:creationId xmlns:a16="http://schemas.microsoft.com/office/drawing/2014/main" id="{B3D33DF3-B1DC-4067-9622-F86CAEC137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05521" y="3628257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Hexagon 5">
            <a:extLst>
              <a:ext uri="{FF2B5EF4-FFF2-40B4-BE49-F238E27FC236}">
                <a16:creationId xmlns:a16="http://schemas.microsoft.com/office/drawing/2014/main" id="{ACAAA32B-940E-4310-82D3-F63CD615133A}"/>
              </a:ext>
            </a:extLst>
          </p:cNvPr>
          <p:cNvSpPr/>
          <p:nvPr/>
        </p:nvSpPr>
        <p:spPr>
          <a:xfrm>
            <a:off x="3001615" y="3847191"/>
            <a:ext cx="2078494" cy="575940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8" name="직사각형 113">
            <a:extLst>
              <a:ext uri="{FF2B5EF4-FFF2-40B4-BE49-F238E27FC236}">
                <a16:creationId xmlns:a16="http://schemas.microsoft.com/office/drawing/2014/main" id="{E13DD2A9-C16E-4D55-8D2A-359094E75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55490" y="3981274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9" name="Hexagon 7">
            <a:extLst>
              <a:ext uri="{FF2B5EF4-FFF2-40B4-BE49-F238E27FC236}">
                <a16:creationId xmlns:a16="http://schemas.microsoft.com/office/drawing/2014/main" id="{E4AD7384-4AB2-4247-ACAB-F3AE93C88050}"/>
              </a:ext>
            </a:extLst>
          </p:cNvPr>
          <p:cNvSpPr/>
          <p:nvPr/>
        </p:nvSpPr>
        <p:spPr>
          <a:xfrm>
            <a:off x="5051583" y="3494175"/>
            <a:ext cx="2078494" cy="575940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0" name="직사각형 113">
            <a:extLst>
              <a:ext uri="{FF2B5EF4-FFF2-40B4-BE49-F238E27FC236}">
                <a16:creationId xmlns:a16="http://schemas.microsoft.com/office/drawing/2014/main" id="{E9EE48B3-783F-46C4-86B6-0F47233F4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05459" y="3628258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1" name="Hexagon 9">
            <a:extLst>
              <a:ext uri="{FF2B5EF4-FFF2-40B4-BE49-F238E27FC236}">
                <a16:creationId xmlns:a16="http://schemas.microsoft.com/office/drawing/2014/main" id="{D2113A9B-7959-4DEF-B683-CEEE7733E967}"/>
              </a:ext>
            </a:extLst>
          </p:cNvPr>
          <p:cNvSpPr/>
          <p:nvPr/>
        </p:nvSpPr>
        <p:spPr>
          <a:xfrm>
            <a:off x="9151521" y="3494175"/>
            <a:ext cx="2078494" cy="575940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12" name="직사각형 113">
            <a:extLst>
              <a:ext uri="{FF2B5EF4-FFF2-40B4-BE49-F238E27FC236}">
                <a16:creationId xmlns:a16="http://schemas.microsoft.com/office/drawing/2014/main" id="{064FCE00-0996-471A-9ADC-93CB9063A9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05395" y="3628257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grpSp>
        <p:nvGrpSpPr>
          <p:cNvPr id="13" name="Group 11">
            <a:extLst>
              <a:ext uri="{FF2B5EF4-FFF2-40B4-BE49-F238E27FC236}">
                <a16:creationId xmlns:a16="http://schemas.microsoft.com/office/drawing/2014/main" id="{7CF392D6-BE31-4CAA-A497-256ECC03256A}"/>
              </a:ext>
            </a:extLst>
          </p:cNvPr>
          <p:cNvGrpSpPr/>
          <p:nvPr/>
        </p:nvGrpSpPr>
        <p:grpSpPr>
          <a:xfrm>
            <a:off x="1454575" y="2079494"/>
            <a:ext cx="1411829" cy="1292663"/>
            <a:chOff x="6210997" y="1433695"/>
            <a:chExt cx="1457348" cy="919631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87D634A1-55DD-415B-93B8-72D2961DD3C8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DEC0BC24-D358-47C0-ACCE-C3718DBC55E6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" name="Group 14">
            <a:extLst>
              <a:ext uri="{FF2B5EF4-FFF2-40B4-BE49-F238E27FC236}">
                <a16:creationId xmlns:a16="http://schemas.microsoft.com/office/drawing/2014/main" id="{6B34E054-73D8-42CC-A2F4-3842F5013CE4}"/>
              </a:ext>
            </a:extLst>
          </p:cNvPr>
          <p:cNvGrpSpPr/>
          <p:nvPr/>
        </p:nvGrpSpPr>
        <p:grpSpPr>
          <a:xfrm>
            <a:off x="5563579" y="2079494"/>
            <a:ext cx="1411829" cy="1292663"/>
            <a:chOff x="6210997" y="1433695"/>
            <a:chExt cx="1457348" cy="919631"/>
          </a:xfrm>
        </p:grpSpPr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6BAD8E46-CFB4-472B-9FDC-E43BC8708AA9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:a16="http://schemas.microsoft.com/office/drawing/2014/main" id="{A263403D-9F96-48D7-873F-39789A885F25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9" name="Group 17">
            <a:extLst>
              <a:ext uri="{FF2B5EF4-FFF2-40B4-BE49-F238E27FC236}">
                <a16:creationId xmlns:a16="http://schemas.microsoft.com/office/drawing/2014/main" id="{41F908F8-54B8-4FB8-826A-8FDAE1D0D13A}"/>
              </a:ext>
            </a:extLst>
          </p:cNvPr>
          <p:cNvGrpSpPr/>
          <p:nvPr/>
        </p:nvGrpSpPr>
        <p:grpSpPr>
          <a:xfrm>
            <a:off x="9672584" y="2079494"/>
            <a:ext cx="1411829" cy="1292663"/>
            <a:chOff x="6210997" y="1433695"/>
            <a:chExt cx="1457348" cy="919631"/>
          </a:xfrm>
        </p:grpSpPr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982EAD95-DF43-4762-93A4-14C62592738B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D336F07A-E532-4534-8E38-0C00A65C768A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2" name="Group 20">
            <a:extLst>
              <a:ext uri="{FF2B5EF4-FFF2-40B4-BE49-F238E27FC236}">
                <a16:creationId xmlns:a16="http://schemas.microsoft.com/office/drawing/2014/main" id="{58844507-4EA7-4297-943A-CE4598013CD0}"/>
              </a:ext>
            </a:extLst>
          </p:cNvPr>
          <p:cNvGrpSpPr/>
          <p:nvPr/>
        </p:nvGrpSpPr>
        <p:grpSpPr>
          <a:xfrm>
            <a:off x="3509077" y="4699908"/>
            <a:ext cx="1411829" cy="1292663"/>
            <a:chOff x="6210997" y="1433695"/>
            <a:chExt cx="1457348" cy="919631"/>
          </a:xfrm>
        </p:grpSpPr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A1C6F4EF-0DDC-4F47-9FD0-3A89C672DC06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8691539C-CBF5-4F78-A384-DD5B88CFF2C3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5" name="Group 23">
            <a:extLst>
              <a:ext uri="{FF2B5EF4-FFF2-40B4-BE49-F238E27FC236}">
                <a16:creationId xmlns:a16="http://schemas.microsoft.com/office/drawing/2014/main" id="{BF5A1FC9-F242-47C2-BF36-F859E981F828}"/>
              </a:ext>
            </a:extLst>
          </p:cNvPr>
          <p:cNvGrpSpPr/>
          <p:nvPr/>
        </p:nvGrpSpPr>
        <p:grpSpPr>
          <a:xfrm>
            <a:off x="7618081" y="4699908"/>
            <a:ext cx="1411829" cy="1292663"/>
            <a:chOff x="6210997" y="1433695"/>
            <a:chExt cx="1457348" cy="919631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8C9B9666-3040-4039-A09A-726F84700EF3}"/>
                </a:ext>
              </a:extLst>
            </p:cNvPr>
            <p:cNvSpPr txBox="1"/>
            <p:nvPr/>
          </p:nvSpPr>
          <p:spPr>
            <a:xfrm>
              <a:off x="6210999" y="1433695"/>
              <a:ext cx="1457346" cy="1970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1DA1DC0-E897-4580-97E3-312751BD90C6}"/>
                </a:ext>
              </a:extLst>
            </p:cNvPr>
            <p:cNvSpPr txBox="1"/>
            <p:nvPr/>
          </p:nvSpPr>
          <p:spPr>
            <a:xfrm>
              <a:off x="6210997" y="1630759"/>
              <a:ext cx="1457346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28" name="Rectangle 27">
            <a:extLst>
              <a:ext uri="{FF2B5EF4-FFF2-40B4-BE49-F238E27FC236}">
                <a16:creationId xmlns:a16="http://schemas.microsoft.com/office/drawing/2014/main" id="{97303041-B9F7-4490-BF87-95855640CB46}"/>
              </a:ext>
            </a:extLst>
          </p:cNvPr>
          <p:cNvSpPr/>
          <p:nvPr/>
        </p:nvSpPr>
        <p:spPr>
          <a:xfrm rot="18900000">
            <a:off x="988922" y="2001969"/>
            <a:ext cx="432048" cy="43204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25743654-B3E4-4B02-B814-BF8DB627916B}"/>
              </a:ext>
            </a:extLst>
          </p:cNvPr>
          <p:cNvSpPr txBox="1"/>
          <p:nvPr/>
        </p:nvSpPr>
        <p:spPr>
          <a:xfrm>
            <a:off x="993951" y="2039191"/>
            <a:ext cx="421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>
                <a:solidFill>
                  <a:schemeClr val="bg1"/>
                </a:solidFill>
                <a:cs typeface="Calibri" pitchFamily="34" charset="0"/>
              </a:rPr>
              <a:t>01</a:t>
            </a:r>
            <a:endParaRPr lang="ko-KR" altLang="en-US" sz="16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0" name="Rectangle 30">
            <a:extLst>
              <a:ext uri="{FF2B5EF4-FFF2-40B4-BE49-F238E27FC236}">
                <a16:creationId xmlns:a16="http://schemas.microsoft.com/office/drawing/2014/main" id="{67B4BF27-0A7A-49E5-865C-A637ABF121D8}"/>
              </a:ext>
            </a:extLst>
          </p:cNvPr>
          <p:cNvSpPr/>
          <p:nvPr/>
        </p:nvSpPr>
        <p:spPr>
          <a:xfrm rot="18900000">
            <a:off x="5067345" y="2001969"/>
            <a:ext cx="432048" cy="43204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97BF0962-A8D2-4FCC-B13D-AD1C4072D4D6}"/>
              </a:ext>
            </a:extLst>
          </p:cNvPr>
          <p:cNvSpPr txBox="1"/>
          <p:nvPr/>
        </p:nvSpPr>
        <p:spPr>
          <a:xfrm>
            <a:off x="5072374" y="2039191"/>
            <a:ext cx="421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>
                <a:solidFill>
                  <a:schemeClr val="bg1"/>
                </a:solidFill>
                <a:cs typeface="Calibri" pitchFamily="34" charset="0"/>
              </a:rPr>
              <a:t>03</a:t>
            </a:r>
            <a:endParaRPr lang="ko-KR" altLang="en-US" sz="16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2" name="Rectangle 33">
            <a:extLst>
              <a:ext uri="{FF2B5EF4-FFF2-40B4-BE49-F238E27FC236}">
                <a16:creationId xmlns:a16="http://schemas.microsoft.com/office/drawing/2014/main" id="{AD6D8F6F-775A-419F-A262-2598D43556F6}"/>
              </a:ext>
            </a:extLst>
          </p:cNvPr>
          <p:cNvSpPr/>
          <p:nvPr/>
        </p:nvSpPr>
        <p:spPr>
          <a:xfrm rot="18900000">
            <a:off x="9145768" y="2001969"/>
            <a:ext cx="432048" cy="43204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BC535FCF-F9C9-47B9-8EC0-B17408195441}"/>
              </a:ext>
            </a:extLst>
          </p:cNvPr>
          <p:cNvSpPr txBox="1"/>
          <p:nvPr/>
        </p:nvSpPr>
        <p:spPr>
          <a:xfrm>
            <a:off x="9150797" y="2039191"/>
            <a:ext cx="4219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Calibri" pitchFamily="34" charset="0"/>
              </a:rPr>
              <a:t>05</a:t>
            </a:r>
            <a:endParaRPr lang="ko-KR" altLang="en-US" sz="16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4" name="Rectangle 36">
            <a:extLst>
              <a:ext uri="{FF2B5EF4-FFF2-40B4-BE49-F238E27FC236}">
                <a16:creationId xmlns:a16="http://schemas.microsoft.com/office/drawing/2014/main" id="{B81AA632-3EC3-4514-80FD-A29D246C19A3}"/>
              </a:ext>
            </a:extLst>
          </p:cNvPr>
          <p:cNvSpPr/>
          <p:nvPr/>
        </p:nvSpPr>
        <p:spPr>
          <a:xfrm rot="18900000">
            <a:off x="3028133" y="4609911"/>
            <a:ext cx="432048" cy="43204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8A96D4C2-B114-44B2-989B-EC8F725948F2}"/>
              </a:ext>
            </a:extLst>
          </p:cNvPr>
          <p:cNvSpPr txBox="1"/>
          <p:nvPr/>
        </p:nvSpPr>
        <p:spPr>
          <a:xfrm>
            <a:off x="3033162" y="4647133"/>
            <a:ext cx="421990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Calibri" pitchFamily="34" charset="0"/>
              </a:rPr>
              <a:t>02</a:t>
            </a:r>
            <a:endParaRPr lang="ko-KR" altLang="en-US" sz="16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6" name="Rectangle 39">
            <a:extLst>
              <a:ext uri="{FF2B5EF4-FFF2-40B4-BE49-F238E27FC236}">
                <a16:creationId xmlns:a16="http://schemas.microsoft.com/office/drawing/2014/main" id="{6F0BB614-6F2C-434B-958C-F1A95B00FC0E}"/>
              </a:ext>
            </a:extLst>
          </p:cNvPr>
          <p:cNvSpPr/>
          <p:nvPr/>
        </p:nvSpPr>
        <p:spPr>
          <a:xfrm rot="18900000">
            <a:off x="7106557" y="4609911"/>
            <a:ext cx="432048" cy="432049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009146C-8166-4ACD-BE17-CF05371A842B}"/>
              </a:ext>
            </a:extLst>
          </p:cNvPr>
          <p:cNvSpPr txBox="1"/>
          <p:nvPr/>
        </p:nvSpPr>
        <p:spPr>
          <a:xfrm>
            <a:off x="7111586" y="4647133"/>
            <a:ext cx="421990" cy="3385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  <a:cs typeface="Calibri" pitchFamily="34" charset="0"/>
              </a:rPr>
              <a:t>04</a:t>
            </a:r>
            <a:endParaRPr lang="ko-KR" altLang="en-US" sz="1600" b="1" dirty="0">
              <a:solidFill>
                <a:schemeClr val="bg1"/>
              </a:solidFill>
              <a:cs typeface="Calibri" pitchFamily="34" charset="0"/>
            </a:endParaRPr>
          </a:p>
        </p:txBody>
      </p:sp>
      <p:sp>
        <p:nvSpPr>
          <p:cNvPr id="38" name="Hexagon 41">
            <a:extLst>
              <a:ext uri="{FF2B5EF4-FFF2-40B4-BE49-F238E27FC236}">
                <a16:creationId xmlns:a16="http://schemas.microsoft.com/office/drawing/2014/main" id="{638D19A1-BBF6-4FDA-881A-0EF75B44E1DC}"/>
              </a:ext>
            </a:extLst>
          </p:cNvPr>
          <p:cNvSpPr/>
          <p:nvPr/>
        </p:nvSpPr>
        <p:spPr>
          <a:xfrm>
            <a:off x="7101552" y="3847191"/>
            <a:ext cx="2078494" cy="575940"/>
          </a:xfrm>
          <a:prstGeom prst="hexagon">
            <a:avLst/>
          </a:prstGeom>
          <a:solidFill>
            <a:schemeClr val="bg1"/>
          </a:solidFill>
          <a:ln w="635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40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39" name="직사각형 113">
            <a:extLst>
              <a:ext uri="{FF2B5EF4-FFF2-40B4-BE49-F238E27FC236}">
                <a16:creationId xmlns:a16="http://schemas.microsoft.com/office/drawing/2014/main" id="{E32B89EF-9AB7-4657-8620-C8FC976AD2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55428" y="3981274"/>
            <a:ext cx="117074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charset="0"/>
              </a:rPr>
              <a:t>Text Here</a:t>
            </a:r>
            <a:endParaRPr lang="ko-KR" altLang="en-US" sz="1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11153</TotalTime>
  <Words>130</Words>
  <Application>Microsoft Office PowerPoint</Application>
  <PresentationFormat>와이드스크린</PresentationFormat>
  <Paragraphs>23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 Unicode MS</vt:lpstr>
      <vt:lpstr>Arial</vt:lpstr>
      <vt:lpstr>Calibri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9</cp:revision>
  <dcterms:created xsi:type="dcterms:W3CDTF">2018-02-18T19:39:47Z</dcterms:created>
  <dcterms:modified xsi:type="dcterms:W3CDTF">2018-03-20T05:19:40Z</dcterms:modified>
</cp:coreProperties>
</file>