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1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=""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PPT Templates: Allppt.com</a:t>
            </a:r>
            <a:endParaRPr lang="en-US" dirty="0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 smtClean="0"/>
              <a:t>You can download professional PowerPoint diagrams for free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370589" y="2313672"/>
            <a:ext cx="1538611" cy="2561666"/>
            <a:chOff x="1010876" y="2091238"/>
            <a:chExt cx="1538611" cy="2561666"/>
          </a:xfrm>
        </p:grpSpPr>
        <p:sp>
          <p:nvSpPr>
            <p:cNvPr id="6" name="Text Placeholder 2"/>
            <p:cNvSpPr txBox="1">
              <a:spLocks/>
            </p:cNvSpPr>
            <p:nvPr/>
          </p:nvSpPr>
          <p:spPr>
            <a:xfrm>
              <a:off x="1010876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10876" y="2091238"/>
              <a:ext cx="153861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349602" y="2313672"/>
            <a:ext cx="1538611" cy="2561666"/>
            <a:chOff x="2853815" y="2091238"/>
            <a:chExt cx="1538611" cy="2561666"/>
          </a:xfrm>
        </p:grpSpPr>
        <p:sp>
          <p:nvSpPr>
            <p:cNvPr id="9" name="Text Placeholder 2"/>
            <p:cNvSpPr txBox="1">
              <a:spLocks/>
            </p:cNvSpPr>
            <p:nvPr/>
          </p:nvSpPr>
          <p:spPr>
            <a:xfrm>
              <a:off x="285381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53815" y="2091238"/>
              <a:ext cx="153861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32024" y="2313672"/>
            <a:ext cx="1538611" cy="2527980"/>
            <a:chOff x="4696755" y="2091238"/>
            <a:chExt cx="1538611" cy="2527980"/>
          </a:xfrm>
        </p:grpSpPr>
        <p:sp>
          <p:nvSpPr>
            <p:cNvPr id="12" name="Text Placeholder 2"/>
            <p:cNvSpPr txBox="1">
              <a:spLocks/>
            </p:cNvSpPr>
            <p:nvPr/>
          </p:nvSpPr>
          <p:spPr>
            <a:xfrm>
              <a:off x="4696755" y="2415240"/>
              <a:ext cx="1538611" cy="220397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96755" y="2091238"/>
              <a:ext cx="153861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312858" y="2313672"/>
            <a:ext cx="1538611" cy="2561666"/>
            <a:chOff x="6539695" y="2091238"/>
            <a:chExt cx="1538611" cy="2561666"/>
          </a:xfrm>
        </p:grpSpPr>
        <p:sp>
          <p:nvSpPr>
            <p:cNvPr id="15" name="Text Placeholder 2"/>
            <p:cNvSpPr txBox="1">
              <a:spLocks/>
            </p:cNvSpPr>
            <p:nvPr/>
          </p:nvSpPr>
          <p:spPr>
            <a:xfrm>
              <a:off x="653969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39695" y="2091238"/>
              <a:ext cx="153861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5">
            <a:extLst>
              <a:ext uri="{FF2B5EF4-FFF2-40B4-BE49-F238E27FC236}">
                <a16:creationId xmlns:a16="http://schemas.microsoft.com/office/drawing/2014/main" xmlns="" id="{D93EF5D0-28F5-486E-A556-8F285F7974B0}"/>
              </a:ext>
            </a:extLst>
          </p:cNvPr>
          <p:cNvGrpSpPr/>
          <p:nvPr/>
        </p:nvGrpSpPr>
        <p:grpSpPr>
          <a:xfrm>
            <a:off x="9295710" y="2313672"/>
            <a:ext cx="1538611" cy="2561666"/>
            <a:chOff x="6539695" y="2091238"/>
            <a:chExt cx="1538611" cy="2561666"/>
          </a:xfrm>
        </p:grpSpPr>
        <p:sp>
          <p:nvSpPr>
            <p:cNvPr id="18" name="Text Placeholder 2">
              <a:extLst>
                <a:ext uri="{FF2B5EF4-FFF2-40B4-BE49-F238E27FC236}">
                  <a16:creationId xmlns:a16="http://schemas.microsoft.com/office/drawing/2014/main" xmlns="" id="{0C1391F8-0FE0-4E41-BBB9-437141A776F0}"/>
                </a:ext>
              </a:extLst>
            </p:cNvPr>
            <p:cNvSpPr txBox="1">
              <a:spLocks/>
            </p:cNvSpPr>
            <p:nvPr/>
          </p:nvSpPr>
          <p:spPr>
            <a:xfrm>
              <a:off x="653969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C5D8AEF6-F483-4DFB-AE51-8A3D0EA17A0B}"/>
                </a:ext>
              </a:extLst>
            </p:cNvPr>
            <p:cNvSpPr txBox="1"/>
            <p:nvPr/>
          </p:nvSpPr>
          <p:spPr>
            <a:xfrm>
              <a:off x="6539695" y="2091238"/>
              <a:ext cx="153861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그룹 48">
            <a:extLst>
              <a:ext uri="{FF2B5EF4-FFF2-40B4-BE49-F238E27FC236}">
                <a16:creationId xmlns:a16="http://schemas.microsoft.com/office/drawing/2014/main" xmlns="" id="{28DA52A4-27FF-49DD-9CB9-2613DEF4428E}"/>
              </a:ext>
            </a:extLst>
          </p:cNvPr>
          <p:cNvGrpSpPr/>
          <p:nvPr/>
        </p:nvGrpSpPr>
        <p:grpSpPr>
          <a:xfrm>
            <a:off x="1095894" y="1839297"/>
            <a:ext cx="2088000" cy="3207061"/>
            <a:chOff x="10186395" y="2180322"/>
            <a:chExt cx="2088000" cy="3207061"/>
          </a:xfrm>
          <a:solidFill>
            <a:schemeClr val="accent6"/>
          </a:solidFill>
        </p:grpSpPr>
        <p:sp>
          <p:nvSpPr>
            <p:cNvPr id="21" name="막힌 원호 49">
              <a:extLst>
                <a:ext uri="{FF2B5EF4-FFF2-40B4-BE49-F238E27FC236}">
                  <a16:creationId xmlns:a16="http://schemas.microsoft.com/office/drawing/2014/main" xmlns="" id="{11901AC0-90F2-4B9E-A8D5-468D4B308657}"/>
                </a:ext>
              </a:extLst>
            </p:cNvPr>
            <p:cNvSpPr/>
            <p:nvPr/>
          </p:nvSpPr>
          <p:spPr>
            <a:xfrm>
              <a:off x="10186395" y="2180322"/>
              <a:ext cx="2088000" cy="2088000"/>
            </a:xfrm>
            <a:prstGeom prst="blockArc">
              <a:avLst>
                <a:gd name="adj1" fmla="val 10800000"/>
                <a:gd name="adj2" fmla="val 21525883"/>
                <a:gd name="adj3" fmla="val 50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50">
              <a:extLst>
                <a:ext uri="{FF2B5EF4-FFF2-40B4-BE49-F238E27FC236}">
                  <a16:creationId xmlns:a16="http://schemas.microsoft.com/office/drawing/2014/main" xmlns="" id="{7656474B-162D-48FC-8883-C24634CF263E}"/>
                </a:ext>
              </a:extLst>
            </p:cNvPr>
            <p:cNvSpPr/>
            <p:nvPr/>
          </p:nvSpPr>
          <p:spPr>
            <a:xfrm>
              <a:off x="10186395" y="3155383"/>
              <a:ext cx="108000" cy="118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직사각형 51">
              <a:extLst>
                <a:ext uri="{FF2B5EF4-FFF2-40B4-BE49-F238E27FC236}">
                  <a16:creationId xmlns:a16="http://schemas.microsoft.com/office/drawing/2014/main" xmlns="" id="{FA1B3CC6-337A-4024-8B85-88428C5C7E78}"/>
                </a:ext>
              </a:extLst>
            </p:cNvPr>
            <p:cNvSpPr/>
            <p:nvPr/>
          </p:nvSpPr>
          <p:spPr>
            <a:xfrm>
              <a:off x="12166395" y="3155383"/>
              <a:ext cx="108000" cy="22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4" name="그룹 64">
            <a:extLst>
              <a:ext uri="{FF2B5EF4-FFF2-40B4-BE49-F238E27FC236}">
                <a16:creationId xmlns:a16="http://schemas.microsoft.com/office/drawing/2014/main" xmlns="" id="{10982683-1D24-4278-9626-139838101B5F}"/>
              </a:ext>
            </a:extLst>
          </p:cNvPr>
          <p:cNvGrpSpPr/>
          <p:nvPr/>
        </p:nvGrpSpPr>
        <p:grpSpPr>
          <a:xfrm rot="10800000" flipH="1">
            <a:off x="3074908" y="2844926"/>
            <a:ext cx="2088000" cy="3207061"/>
            <a:chOff x="10186395" y="2180322"/>
            <a:chExt cx="2088000" cy="3207061"/>
          </a:xfrm>
          <a:solidFill>
            <a:schemeClr val="accent6"/>
          </a:solidFill>
        </p:grpSpPr>
        <p:sp>
          <p:nvSpPr>
            <p:cNvPr id="25" name="막힌 원호 65">
              <a:extLst>
                <a:ext uri="{FF2B5EF4-FFF2-40B4-BE49-F238E27FC236}">
                  <a16:creationId xmlns:a16="http://schemas.microsoft.com/office/drawing/2014/main" xmlns="" id="{012365CA-A06B-4D3A-A1B5-AE1D5C4EFB4A}"/>
                </a:ext>
              </a:extLst>
            </p:cNvPr>
            <p:cNvSpPr/>
            <p:nvPr/>
          </p:nvSpPr>
          <p:spPr>
            <a:xfrm>
              <a:off x="10186395" y="2180322"/>
              <a:ext cx="2088000" cy="2088000"/>
            </a:xfrm>
            <a:prstGeom prst="blockArc">
              <a:avLst>
                <a:gd name="adj1" fmla="val 10800000"/>
                <a:gd name="adj2" fmla="val 21525883"/>
                <a:gd name="adj3" fmla="val 50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직사각형 67">
              <a:extLst>
                <a:ext uri="{FF2B5EF4-FFF2-40B4-BE49-F238E27FC236}">
                  <a16:creationId xmlns:a16="http://schemas.microsoft.com/office/drawing/2014/main" xmlns="" id="{F8FCB70C-2C16-41B4-BD8B-988077B2AFCE}"/>
                </a:ext>
              </a:extLst>
            </p:cNvPr>
            <p:cNvSpPr/>
            <p:nvPr/>
          </p:nvSpPr>
          <p:spPr>
            <a:xfrm>
              <a:off x="12166395" y="3155383"/>
              <a:ext cx="108000" cy="22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7" name="그룹 68">
            <a:extLst>
              <a:ext uri="{FF2B5EF4-FFF2-40B4-BE49-F238E27FC236}">
                <a16:creationId xmlns:a16="http://schemas.microsoft.com/office/drawing/2014/main" xmlns="" id="{B9403A8B-C2AD-494E-92C8-A8847B33E8DE}"/>
              </a:ext>
            </a:extLst>
          </p:cNvPr>
          <p:cNvGrpSpPr/>
          <p:nvPr/>
        </p:nvGrpSpPr>
        <p:grpSpPr>
          <a:xfrm>
            <a:off x="5057329" y="1839297"/>
            <a:ext cx="2088000" cy="3207061"/>
            <a:chOff x="10186395" y="2180322"/>
            <a:chExt cx="2088000" cy="3207061"/>
          </a:xfrm>
          <a:solidFill>
            <a:schemeClr val="accent6"/>
          </a:solidFill>
        </p:grpSpPr>
        <p:sp>
          <p:nvSpPr>
            <p:cNvPr id="28" name="막힌 원호 69">
              <a:extLst>
                <a:ext uri="{FF2B5EF4-FFF2-40B4-BE49-F238E27FC236}">
                  <a16:creationId xmlns:a16="http://schemas.microsoft.com/office/drawing/2014/main" xmlns="" id="{2EA741B5-0FAC-4D71-8642-1EDA321F2FA6}"/>
                </a:ext>
              </a:extLst>
            </p:cNvPr>
            <p:cNvSpPr/>
            <p:nvPr/>
          </p:nvSpPr>
          <p:spPr>
            <a:xfrm>
              <a:off x="10186395" y="2180322"/>
              <a:ext cx="2088000" cy="2088000"/>
            </a:xfrm>
            <a:prstGeom prst="blockArc">
              <a:avLst>
                <a:gd name="adj1" fmla="val 10800000"/>
                <a:gd name="adj2" fmla="val 21525883"/>
                <a:gd name="adj3" fmla="val 50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직사각형 71">
              <a:extLst>
                <a:ext uri="{FF2B5EF4-FFF2-40B4-BE49-F238E27FC236}">
                  <a16:creationId xmlns:a16="http://schemas.microsoft.com/office/drawing/2014/main" xmlns="" id="{F0DE797C-56B6-4187-8C0C-11DC2D5A289B}"/>
                </a:ext>
              </a:extLst>
            </p:cNvPr>
            <p:cNvSpPr/>
            <p:nvPr/>
          </p:nvSpPr>
          <p:spPr>
            <a:xfrm>
              <a:off x="12166395" y="3155383"/>
              <a:ext cx="108000" cy="22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0" name="그룹 72">
            <a:extLst>
              <a:ext uri="{FF2B5EF4-FFF2-40B4-BE49-F238E27FC236}">
                <a16:creationId xmlns:a16="http://schemas.microsoft.com/office/drawing/2014/main" xmlns="" id="{489CC415-B0F1-477C-96C7-F7D77B704C55}"/>
              </a:ext>
            </a:extLst>
          </p:cNvPr>
          <p:cNvGrpSpPr/>
          <p:nvPr/>
        </p:nvGrpSpPr>
        <p:grpSpPr>
          <a:xfrm rot="10800000" flipH="1">
            <a:off x="7038163" y="2844925"/>
            <a:ext cx="2088000" cy="3207061"/>
            <a:chOff x="10186395" y="2180322"/>
            <a:chExt cx="2088000" cy="3207061"/>
          </a:xfrm>
          <a:solidFill>
            <a:schemeClr val="accent6"/>
          </a:solidFill>
        </p:grpSpPr>
        <p:sp>
          <p:nvSpPr>
            <p:cNvPr id="31" name="막힌 원호 73">
              <a:extLst>
                <a:ext uri="{FF2B5EF4-FFF2-40B4-BE49-F238E27FC236}">
                  <a16:creationId xmlns:a16="http://schemas.microsoft.com/office/drawing/2014/main" xmlns="" id="{350B3BFA-3878-4F0A-B361-0DDD648EAD82}"/>
                </a:ext>
              </a:extLst>
            </p:cNvPr>
            <p:cNvSpPr/>
            <p:nvPr/>
          </p:nvSpPr>
          <p:spPr>
            <a:xfrm>
              <a:off x="10186395" y="2180322"/>
              <a:ext cx="2088000" cy="2088000"/>
            </a:xfrm>
            <a:prstGeom prst="blockArc">
              <a:avLst>
                <a:gd name="adj1" fmla="val 10800000"/>
                <a:gd name="adj2" fmla="val 21525883"/>
                <a:gd name="adj3" fmla="val 50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직사각형 74">
              <a:extLst>
                <a:ext uri="{FF2B5EF4-FFF2-40B4-BE49-F238E27FC236}">
                  <a16:creationId xmlns:a16="http://schemas.microsoft.com/office/drawing/2014/main" xmlns="" id="{352CB0B8-E288-4E3D-90CA-3FAAA2E2D344}"/>
                </a:ext>
              </a:extLst>
            </p:cNvPr>
            <p:cNvSpPr/>
            <p:nvPr/>
          </p:nvSpPr>
          <p:spPr>
            <a:xfrm>
              <a:off x="12166395" y="3155383"/>
              <a:ext cx="108000" cy="22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3" name="그룹 75">
            <a:extLst>
              <a:ext uri="{FF2B5EF4-FFF2-40B4-BE49-F238E27FC236}">
                <a16:creationId xmlns:a16="http://schemas.microsoft.com/office/drawing/2014/main" xmlns="" id="{DC4C5F1B-0F82-46BE-A6BE-ABA29AFC3428}"/>
              </a:ext>
            </a:extLst>
          </p:cNvPr>
          <p:cNvGrpSpPr/>
          <p:nvPr/>
        </p:nvGrpSpPr>
        <p:grpSpPr>
          <a:xfrm>
            <a:off x="9021015" y="1831364"/>
            <a:ext cx="2088000" cy="2163061"/>
            <a:chOff x="10186395" y="2180322"/>
            <a:chExt cx="2088000" cy="2163061"/>
          </a:xfrm>
          <a:solidFill>
            <a:schemeClr val="accent6"/>
          </a:solidFill>
        </p:grpSpPr>
        <p:sp>
          <p:nvSpPr>
            <p:cNvPr id="34" name="막힌 원호 76">
              <a:extLst>
                <a:ext uri="{FF2B5EF4-FFF2-40B4-BE49-F238E27FC236}">
                  <a16:creationId xmlns:a16="http://schemas.microsoft.com/office/drawing/2014/main" xmlns="" id="{615A3EE9-275B-4539-8AA2-86E88056BFEF}"/>
                </a:ext>
              </a:extLst>
            </p:cNvPr>
            <p:cNvSpPr/>
            <p:nvPr/>
          </p:nvSpPr>
          <p:spPr>
            <a:xfrm>
              <a:off x="10186395" y="2180322"/>
              <a:ext cx="2088000" cy="2088000"/>
            </a:xfrm>
            <a:prstGeom prst="blockArc">
              <a:avLst>
                <a:gd name="adj1" fmla="val 10800000"/>
                <a:gd name="adj2" fmla="val 21525883"/>
                <a:gd name="adj3" fmla="val 50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직사각형 77">
              <a:extLst>
                <a:ext uri="{FF2B5EF4-FFF2-40B4-BE49-F238E27FC236}">
                  <a16:creationId xmlns:a16="http://schemas.microsoft.com/office/drawing/2014/main" xmlns="" id="{F9079BA8-68EE-456B-AB46-B521D912CA4F}"/>
                </a:ext>
              </a:extLst>
            </p:cNvPr>
            <p:cNvSpPr/>
            <p:nvPr/>
          </p:nvSpPr>
          <p:spPr>
            <a:xfrm>
              <a:off x="12166395" y="3155383"/>
              <a:ext cx="108000" cy="118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6" name="Donut 15">
            <a:extLst>
              <a:ext uri="{FF2B5EF4-FFF2-40B4-BE49-F238E27FC236}">
                <a16:creationId xmlns:a16="http://schemas.microsoft.com/office/drawing/2014/main" xmlns="" id="{D6DA5AB7-DFED-4AA1-8D90-599CE5809D11}"/>
              </a:ext>
            </a:extLst>
          </p:cNvPr>
          <p:cNvSpPr/>
          <p:nvPr/>
        </p:nvSpPr>
        <p:spPr>
          <a:xfrm>
            <a:off x="7817037" y="5031158"/>
            <a:ext cx="466445" cy="463199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Oval 7">
            <a:extLst>
              <a:ext uri="{FF2B5EF4-FFF2-40B4-BE49-F238E27FC236}">
                <a16:creationId xmlns:a16="http://schemas.microsoft.com/office/drawing/2014/main" xmlns="" id="{BA346F1F-BCFE-4956-836C-16CAEDD89DAA}"/>
              </a:ext>
            </a:extLst>
          </p:cNvPr>
          <p:cNvSpPr/>
          <p:nvPr/>
        </p:nvSpPr>
        <p:spPr>
          <a:xfrm>
            <a:off x="5978779" y="5014690"/>
            <a:ext cx="386842" cy="508142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Oval 21">
            <a:extLst>
              <a:ext uri="{FF2B5EF4-FFF2-40B4-BE49-F238E27FC236}">
                <a16:creationId xmlns:a16="http://schemas.microsoft.com/office/drawing/2014/main" xmlns="" id="{330521BB-46AE-453A-9395-A8A88A7C3B96}"/>
              </a:ext>
            </a:extLst>
          </p:cNvPr>
          <p:cNvSpPr/>
          <p:nvPr/>
        </p:nvSpPr>
        <p:spPr>
          <a:xfrm rot="20700000">
            <a:off x="9795274" y="5045593"/>
            <a:ext cx="495566" cy="434329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Rounded Rectangle 24">
            <a:extLst>
              <a:ext uri="{FF2B5EF4-FFF2-40B4-BE49-F238E27FC236}">
                <a16:creationId xmlns:a16="http://schemas.microsoft.com/office/drawing/2014/main" xmlns="" id="{A4E17887-9218-49B4-85AE-53074787DF53}"/>
              </a:ext>
            </a:extLst>
          </p:cNvPr>
          <p:cNvSpPr/>
          <p:nvPr/>
        </p:nvSpPr>
        <p:spPr>
          <a:xfrm>
            <a:off x="1876425" y="5076224"/>
            <a:ext cx="438779" cy="339503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Rounded Rectangle 4">
            <a:extLst>
              <a:ext uri="{FF2B5EF4-FFF2-40B4-BE49-F238E27FC236}">
                <a16:creationId xmlns:a16="http://schemas.microsoft.com/office/drawing/2014/main" xmlns="" id="{18F6574A-1F1E-4231-9DBA-966251817301}"/>
              </a:ext>
            </a:extLst>
          </p:cNvPr>
          <p:cNvSpPr>
            <a:spLocks noChangeAspect="1"/>
          </p:cNvSpPr>
          <p:nvPr/>
        </p:nvSpPr>
        <p:spPr>
          <a:xfrm>
            <a:off x="3902240" y="5124150"/>
            <a:ext cx="407879" cy="289223"/>
          </a:xfrm>
          <a:custGeom>
            <a:avLst/>
            <a:gdLst/>
            <a:ahLst/>
            <a:cxnLst/>
            <a:rect l="l" t="t" r="r" b="b"/>
            <a:pathLst>
              <a:path w="3960000" h="2808000">
                <a:moveTo>
                  <a:pt x="2137982" y="2165237"/>
                </a:moveTo>
                <a:lnTo>
                  <a:pt x="2111402" y="2204211"/>
                </a:lnTo>
                <a:lnTo>
                  <a:pt x="2137982" y="2204211"/>
                </a:lnTo>
                <a:close/>
                <a:moveTo>
                  <a:pt x="2635730" y="2101964"/>
                </a:moveTo>
                <a:cubicBezTo>
                  <a:pt x="2615812" y="2101964"/>
                  <a:pt x="2599666" y="2142287"/>
                  <a:pt x="2599666" y="2192028"/>
                </a:cubicBezTo>
                <a:cubicBezTo>
                  <a:pt x="2599666" y="2241769"/>
                  <a:pt x="2615812" y="2282092"/>
                  <a:pt x="2635730" y="2282092"/>
                </a:cubicBezTo>
                <a:cubicBezTo>
                  <a:pt x="2655648" y="2282092"/>
                  <a:pt x="2671794" y="2241769"/>
                  <a:pt x="2671794" y="2192028"/>
                </a:cubicBezTo>
                <a:cubicBezTo>
                  <a:pt x="2671794" y="2142287"/>
                  <a:pt x="2655648" y="2101964"/>
                  <a:pt x="2635730" y="2101964"/>
                </a:cubicBezTo>
                <a:close/>
                <a:moveTo>
                  <a:pt x="1280012" y="2101964"/>
                </a:moveTo>
                <a:cubicBezTo>
                  <a:pt x="1260094" y="2101964"/>
                  <a:pt x="1243948" y="2142287"/>
                  <a:pt x="1243948" y="2192028"/>
                </a:cubicBezTo>
                <a:cubicBezTo>
                  <a:pt x="1243948" y="2241769"/>
                  <a:pt x="1260094" y="2282092"/>
                  <a:pt x="1280012" y="2282092"/>
                </a:cubicBezTo>
                <a:cubicBezTo>
                  <a:pt x="1299930" y="2282092"/>
                  <a:pt x="1316076" y="2241769"/>
                  <a:pt x="1316076" y="2192028"/>
                </a:cubicBezTo>
                <a:cubicBezTo>
                  <a:pt x="1316076" y="2142287"/>
                  <a:pt x="1299930" y="2101964"/>
                  <a:pt x="1280012" y="2101964"/>
                </a:cubicBezTo>
                <a:close/>
                <a:moveTo>
                  <a:pt x="2138296" y="2025749"/>
                </a:moveTo>
                <a:lnTo>
                  <a:pt x="2139137" y="2026323"/>
                </a:lnTo>
                <a:lnTo>
                  <a:pt x="2216315" y="2026323"/>
                </a:lnTo>
                <a:lnTo>
                  <a:pt x="2216315" y="2204211"/>
                </a:lnTo>
                <a:lnTo>
                  <a:pt x="2256063" y="2204211"/>
                </a:lnTo>
                <a:lnTo>
                  <a:pt x="2256063" y="2282544"/>
                </a:lnTo>
                <a:lnTo>
                  <a:pt x="2216315" y="2282544"/>
                </a:lnTo>
                <a:lnTo>
                  <a:pt x="2216315" y="2357732"/>
                </a:lnTo>
                <a:lnTo>
                  <a:pt x="2137982" y="2357732"/>
                </a:lnTo>
                <a:lnTo>
                  <a:pt x="2137982" y="2282544"/>
                </a:lnTo>
                <a:lnTo>
                  <a:pt x="2015039" y="2282544"/>
                </a:lnTo>
                <a:lnTo>
                  <a:pt x="2015039" y="2208059"/>
                </a:lnTo>
                <a:lnTo>
                  <a:pt x="2014304" y="2207558"/>
                </a:lnTo>
                <a:lnTo>
                  <a:pt x="2015039" y="2206481"/>
                </a:lnTo>
                <a:lnTo>
                  <a:pt x="2015039" y="2204211"/>
                </a:lnTo>
                <a:lnTo>
                  <a:pt x="2016587" y="2204211"/>
                </a:lnTo>
                <a:close/>
                <a:moveTo>
                  <a:pt x="1855876" y="2017651"/>
                </a:moveTo>
                <a:cubicBezTo>
                  <a:pt x="1914135" y="2017257"/>
                  <a:pt x="1961791" y="2063958"/>
                  <a:pt x="1962577" y="2122214"/>
                </a:cubicBezTo>
                <a:cubicBezTo>
                  <a:pt x="1962954" y="2150145"/>
                  <a:pt x="1952489" y="2175712"/>
                  <a:pt x="1934995" y="2194820"/>
                </a:cubicBezTo>
                <a:cubicBezTo>
                  <a:pt x="1952694" y="2214184"/>
                  <a:pt x="1963194" y="2240138"/>
                  <a:pt x="1962560" y="2268406"/>
                </a:cubicBezTo>
                <a:cubicBezTo>
                  <a:pt x="1961260" y="2326468"/>
                  <a:pt x="1913477" y="2372672"/>
                  <a:pt x="1855404" y="2372021"/>
                </a:cubicBezTo>
                <a:cubicBezTo>
                  <a:pt x="1797331" y="2371371"/>
                  <a:pt x="1750595" y="2324109"/>
                  <a:pt x="1750595" y="2266032"/>
                </a:cubicBezTo>
                <a:lnTo>
                  <a:pt x="1826499" y="2266032"/>
                </a:lnTo>
                <a:cubicBezTo>
                  <a:pt x="1826499" y="2282520"/>
                  <a:pt x="1839767" y="2295938"/>
                  <a:pt x="1856254" y="2296122"/>
                </a:cubicBezTo>
                <a:cubicBezTo>
                  <a:pt x="1872741" y="2296307"/>
                  <a:pt x="1886306" y="2283190"/>
                  <a:pt x="1886676" y="2266706"/>
                </a:cubicBezTo>
                <a:cubicBezTo>
                  <a:pt x="1887039" y="2250493"/>
                  <a:pt x="1874503" y="2236962"/>
                  <a:pt x="1858407" y="2236065"/>
                </a:cubicBezTo>
                <a:lnTo>
                  <a:pt x="1814193" y="2236065"/>
                </a:lnTo>
                <a:lnTo>
                  <a:pt x="1814193" y="2152552"/>
                </a:lnTo>
                <a:lnTo>
                  <a:pt x="1857384" y="2152552"/>
                </a:lnTo>
                <a:cubicBezTo>
                  <a:pt x="1873190" y="2152141"/>
                  <a:pt x="1885741" y="2139089"/>
                  <a:pt x="1885527" y="2123254"/>
                </a:cubicBezTo>
                <a:cubicBezTo>
                  <a:pt x="1885313" y="2107349"/>
                  <a:pt x="1872302" y="2094598"/>
                  <a:pt x="1856396" y="2094706"/>
                </a:cubicBezTo>
                <a:cubicBezTo>
                  <a:pt x="1840490" y="2094813"/>
                  <a:pt x="1827652" y="2107738"/>
                  <a:pt x="1827652" y="2123644"/>
                </a:cubicBezTo>
                <a:lnTo>
                  <a:pt x="1750595" y="2123644"/>
                </a:lnTo>
                <a:cubicBezTo>
                  <a:pt x="1750595" y="2065383"/>
                  <a:pt x="1797616" y="2018044"/>
                  <a:pt x="1855876" y="2017651"/>
                </a:cubicBezTo>
                <a:close/>
                <a:moveTo>
                  <a:pt x="2930344" y="2012028"/>
                </a:moveTo>
                <a:cubicBezTo>
                  <a:pt x="2996416" y="2014229"/>
                  <a:pt x="3045968" y="2074602"/>
                  <a:pt x="3038901" y="2136479"/>
                </a:cubicBezTo>
                <a:cubicBezTo>
                  <a:pt x="3029916" y="2202312"/>
                  <a:pt x="2982346" y="2231435"/>
                  <a:pt x="2939412" y="2275597"/>
                </a:cubicBezTo>
                <a:lnTo>
                  <a:pt x="3031192" y="2275597"/>
                </a:lnTo>
                <a:lnTo>
                  <a:pt x="3031192" y="2357732"/>
                </a:lnTo>
                <a:lnTo>
                  <a:pt x="2819358" y="2357732"/>
                </a:lnTo>
                <a:cubicBezTo>
                  <a:pt x="2819409" y="2335416"/>
                  <a:pt x="2820521" y="2314113"/>
                  <a:pt x="2820571" y="2291797"/>
                </a:cubicBezTo>
                <a:cubicBezTo>
                  <a:pt x="2870625" y="2240158"/>
                  <a:pt x="2905662" y="2213324"/>
                  <a:pt x="2965770" y="2143601"/>
                </a:cubicBezTo>
                <a:cubicBezTo>
                  <a:pt x="2980233" y="2116927"/>
                  <a:pt x="2957264" y="2092452"/>
                  <a:pt x="2931831" y="2093607"/>
                </a:cubicBezTo>
                <a:cubicBezTo>
                  <a:pt x="2910102" y="2094595"/>
                  <a:pt x="2891536" y="2110969"/>
                  <a:pt x="2889885" y="2139461"/>
                </a:cubicBezTo>
                <a:lnTo>
                  <a:pt x="2818945" y="2139461"/>
                </a:lnTo>
                <a:cubicBezTo>
                  <a:pt x="2821421" y="2064364"/>
                  <a:pt x="2869776" y="2012037"/>
                  <a:pt x="2930344" y="2012028"/>
                </a:cubicBezTo>
                <a:close/>
                <a:moveTo>
                  <a:pt x="2635730" y="2012028"/>
                </a:moveTo>
                <a:cubicBezTo>
                  <a:pt x="2705318" y="2012028"/>
                  <a:pt x="2761730" y="2092617"/>
                  <a:pt x="2761730" y="2192028"/>
                </a:cubicBezTo>
                <a:cubicBezTo>
                  <a:pt x="2761730" y="2291439"/>
                  <a:pt x="2705318" y="2372028"/>
                  <a:pt x="2635730" y="2372028"/>
                </a:cubicBezTo>
                <a:cubicBezTo>
                  <a:pt x="2566142" y="2372028"/>
                  <a:pt x="2509730" y="2291439"/>
                  <a:pt x="2509730" y="2192028"/>
                </a:cubicBezTo>
                <a:cubicBezTo>
                  <a:pt x="2509730" y="2092617"/>
                  <a:pt x="2566142" y="2012028"/>
                  <a:pt x="2635730" y="2012028"/>
                </a:cubicBezTo>
                <a:close/>
                <a:moveTo>
                  <a:pt x="2436237" y="2012028"/>
                </a:moveTo>
                <a:lnTo>
                  <a:pt x="2436206" y="2012510"/>
                </a:lnTo>
                <a:lnTo>
                  <a:pt x="2452515" y="2012510"/>
                </a:lnTo>
                <a:lnTo>
                  <a:pt x="2452515" y="2372028"/>
                </a:lnTo>
                <a:lnTo>
                  <a:pt x="2364870" y="2372028"/>
                </a:lnTo>
                <a:lnTo>
                  <a:pt x="2364870" y="2101874"/>
                </a:lnTo>
                <a:cubicBezTo>
                  <a:pt x="2347394" y="2108434"/>
                  <a:pt x="2328091" y="2111607"/>
                  <a:pt x="2308515" y="2111039"/>
                </a:cubicBezTo>
                <a:lnTo>
                  <a:pt x="2311564" y="2043892"/>
                </a:lnTo>
                <a:cubicBezTo>
                  <a:pt x="2321741" y="2044066"/>
                  <a:pt x="2331771" y="2042373"/>
                  <a:pt x="2340372" y="2039030"/>
                </a:cubicBezTo>
                <a:cubicBezTo>
                  <a:pt x="2355279" y="2033236"/>
                  <a:pt x="2364268" y="2023137"/>
                  <a:pt x="2364156" y="2012310"/>
                </a:cubicBezTo>
                <a:cubicBezTo>
                  <a:pt x="2388183" y="2012216"/>
                  <a:pt x="2412210" y="2012122"/>
                  <a:pt x="2436237" y="2012028"/>
                </a:cubicBezTo>
                <a:close/>
                <a:moveTo>
                  <a:pt x="1574625" y="2012028"/>
                </a:moveTo>
                <a:cubicBezTo>
                  <a:pt x="1640698" y="2014229"/>
                  <a:pt x="1690250" y="2074602"/>
                  <a:pt x="1683183" y="2136479"/>
                </a:cubicBezTo>
                <a:cubicBezTo>
                  <a:pt x="1674198" y="2202312"/>
                  <a:pt x="1626628" y="2231435"/>
                  <a:pt x="1583694" y="2275597"/>
                </a:cubicBezTo>
                <a:lnTo>
                  <a:pt x="1675474" y="2275597"/>
                </a:lnTo>
                <a:lnTo>
                  <a:pt x="1675474" y="2357732"/>
                </a:lnTo>
                <a:lnTo>
                  <a:pt x="1463640" y="2357732"/>
                </a:lnTo>
                <a:cubicBezTo>
                  <a:pt x="1463691" y="2335416"/>
                  <a:pt x="1464802" y="2314113"/>
                  <a:pt x="1464853" y="2291797"/>
                </a:cubicBezTo>
                <a:cubicBezTo>
                  <a:pt x="1514907" y="2240158"/>
                  <a:pt x="1549943" y="2213324"/>
                  <a:pt x="1610052" y="2143601"/>
                </a:cubicBezTo>
                <a:cubicBezTo>
                  <a:pt x="1624515" y="2116927"/>
                  <a:pt x="1601546" y="2092452"/>
                  <a:pt x="1576112" y="2093607"/>
                </a:cubicBezTo>
                <a:cubicBezTo>
                  <a:pt x="1554383" y="2094595"/>
                  <a:pt x="1535817" y="2110969"/>
                  <a:pt x="1534167" y="2139461"/>
                </a:cubicBezTo>
                <a:lnTo>
                  <a:pt x="1463227" y="2139461"/>
                </a:lnTo>
                <a:cubicBezTo>
                  <a:pt x="1465703" y="2064364"/>
                  <a:pt x="1514058" y="2012037"/>
                  <a:pt x="1574625" y="2012028"/>
                </a:cubicBezTo>
                <a:close/>
                <a:moveTo>
                  <a:pt x="1280012" y="2012028"/>
                </a:moveTo>
                <a:cubicBezTo>
                  <a:pt x="1349600" y="2012028"/>
                  <a:pt x="1406012" y="2092617"/>
                  <a:pt x="1406012" y="2192028"/>
                </a:cubicBezTo>
                <a:cubicBezTo>
                  <a:pt x="1406012" y="2291439"/>
                  <a:pt x="1349600" y="2372028"/>
                  <a:pt x="1280012" y="2372028"/>
                </a:cubicBezTo>
                <a:cubicBezTo>
                  <a:pt x="1210424" y="2372028"/>
                  <a:pt x="1154012" y="2291439"/>
                  <a:pt x="1154012" y="2192028"/>
                </a:cubicBezTo>
                <a:cubicBezTo>
                  <a:pt x="1154012" y="2092617"/>
                  <a:pt x="1210424" y="2012028"/>
                  <a:pt x="1280012" y="2012028"/>
                </a:cubicBezTo>
                <a:close/>
                <a:moveTo>
                  <a:pt x="1080519" y="2012028"/>
                </a:moveTo>
                <a:lnTo>
                  <a:pt x="1080488" y="2012510"/>
                </a:lnTo>
                <a:lnTo>
                  <a:pt x="1096797" y="2012510"/>
                </a:lnTo>
                <a:lnTo>
                  <a:pt x="1096797" y="2372028"/>
                </a:lnTo>
                <a:lnTo>
                  <a:pt x="1009152" y="2372028"/>
                </a:lnTo>
                <a:lnTo>
                  <a:pt x="1009152" y="2101874"/>
                </a:lnTo>
                <a:cubicBezTo>
                  <a:pt x="991676" y="2108434"/>
                  <a:pt x="972373" y="2111607"/>
                  <a:pt x="952797" y="2111039"/>
                </a:cubicBezTo>
                <a:lnTo>
                  <a:pt x="955846" y="2043892"/>
                </a:lnTo>
                <a:cubicBezTo>
                  <a:pt x="966023" y="2044066"/>
                  <a:pt x="976053" y="2042373"/>
                  <a:pt x="984654" y="2039030"/>
                </a:cubicBezTo>
                <a:cubicBezTo>
                  <a:pt x="999561" y="2033236"/>
                  <a:pt x="1008550" y="2023137"/>
                  <a:pt x="1008438" y="2012310"/>
                </a:cubicBezTo>
                <a:cubicBezTo>
                  <a:pt x="1032465" y="2012216"/>
                  <a:pt x="1056492" y="2012122"/>
                  <a:pt x="1080519" y="2012028"/>
                </a:cubicBezTo>
                <a:close/>
                <a:moveTo>
                  <a:pt x="3373743" y="362438"/>
                </a:moveTo>
                <a:lnTo>
                  <a:pt x="3553743" y="362438"/>
                </a:lnTo>
                <a:lnTo>
                  <a:pt x="3553743" y="2414438"/>
                </a:lnTo>
                <a:lnTo>
                  <a:pt x="3373743" y="2414438"/>
                </a:lnTo>
                <a:close/>
                <a:moveTo>
                  <a:pt x="3129580" y="362438"/>
                </a:moveTo>
                <a:lnTo>
                  <a:pt x="3273580" y="362438"/>
                </a:lnTo>
                <a:lnTo>
                  <a:pt x="3273580" y="2414438"/>
                </a:lnTo>
                <a:lnTo>
                  <a:pt x="3129580" y="2414438"/>
                </a:lnTo>
                <a:close/>
                <a:moveTo>
                  <a:pt x="2939411" y="362438"/>
                </a:moveTo>
                <a:lnTo>
                  <a:pt x="3029411" y="362438"/>
                </a:lnTo>
                <a:lnTo>
                  <a:pt x="3029411" y="1957238"/>
                </a:lnTo>
                <a:lnTo>
                  <a:pt x="2939411" y="1957238"/>
                </a:lnTo>
                <a:close/>
                <a:moveTo>
                  <a:pt x="2731242" y="362438"/>
                </a:moveTo>
                <a:lnTo>
                  <a:pt x="2839242" y="362438"/>
                </a:lnTo>
                <a:lnTo>
                  <a:pt x="2839242" y="1957238"/>
                </a:lnTo>
                <a:lnTo>
                  <a:pt x="2731242" y="1957238"/>
                </a:lnTo>
                <a:close/>
                <a:moveTo>
                  <a:pt x="2487073" y="362438"/>
                </a:moveTo>
                <a:lnTo>
                  <a:pt x="2631073" y="362438"/>
                </a:lnTo>
                <a:lnTo>
                  <a:pt x="2631073" y="1957238"/>
                </a:lnTo>
                <a:lnTo>
                  <a:pt x="2487073" y="1957238"/>
                </a:lnTo>
                <a:close/>
                <a:moveTo>
                  <a:pt x="2296904" y="362438"/>
                </a:moveTo>
                <a:lnTo>
                  <a:pt x="2386904" y="362438"/>
                </a:lnTo>
                <a:lnTo>
                  <a:pt x="2386904" y="1957238"/>
                </a:lnTo>
                <a:lnTo>
                  <a:pt x="2296904" y="1957238"/>
                </a:lnTo>
                <a:close/>
                <a:moveTo>
                  <a:pt x="2016735" y="362438"/>
                </a:moveTo>
                <a:lnTo>
                  <a:pt x="2196735" y="362438"/>
                </a:lnTo>
                <a:lnTo>
                  <a:pt x="2196735" y="1957238"/>
                </a:lnTo>
                <a:lnTo>
                  <a:pt x="2016735" y="1957238"/>
                </a:lnTo>
                <a:close/>
                <a:moveTo>
                  <a:pt x="1826566" y="362438"/>
                </a:moveTo>
                <a:lnTo>
                  <a:pt x="1916566" y="362438"/>
                </a:lnTo>
                <a:lnTo>
                  <a:pt x="1916566" y="1957238"/>
                </a:lnTo>
                <a:lnTo>
                  <a:pt x="1826566" y="1957238"/>
                </a:lnTo>
                <a:close/>
                <a:moveTo>
                  <a:pt x="1582397" y="362438"/>
                </a:moveTo>
                <a:lnTo>
                  <a:pt x="1726397" y="362438"/>
                </a:lnTo>
                <a:lnTo>
                  <a:pt x="1726397" y="1957238"/>
                </a:lnTo>
                <a:lnTo>
                  <a:pt x="1582397" y="1957238"/>
                </a:lnTo>
                <a:close/>
                <a:moveTo>
                  <a:pt x="1302228" y="362438"/>
                </a:moveTo>
                <a:lnTo>
                  <a:pt x="1482228" y="362438"/>
                </a:lnTo>
                <a:lnTo>
                  <a:pt x="1482228" y="1957238"/>
                </a:lnTo>
                <a:lnTo>
                  <a:pt x="1302228" y="1957238"/>
                </a:lnTo>
                <a:close/>
                <a:moveTo>
                  <a:pt x="1094059" y="362438"/>
                </a:moveTo>
                <a:lnTo>
                  <a:pt x="1202059" y="362438"/>
                </a:lnTo>
                <a:lnTo>
                  <a:pt x="1202059" y="1957238"/>
                </a:lnTo>
                <a:lnTo>
                  <a:pt x="1094059" y="1957238"/>
                </a:lnTo>
                <a:close/>
                <a:moveTo>
                  <a:pt x="903890" y="362438"/>
                </a:moveTo>
                <a:lnTo>
                  <a:pt x="993890" y="362438"/>
                </a:lnTo>
                <a:lnTo>
                  <a:pt x="993890" y="1957238"/>
                </a:lnTo>
                <a:lnTo>
                  <a:pt x="903890" y="1957238"/>
                </a:lnTo>
                <a:close/>
                <a:moveTo>
                  <a:pt x="623721" y="362438"/>
                </a:moveTo>
                <a:lnTo>
                  <a:pt x="803721" y="362438"/>
                </a:lnTo>
                <a:lnTo>
                  <a:pt x="803721" y="2414438"/>
                </a:lnTo>
                <a:lnTo>
                  <a:pt x="623721" y="2414438"/>
                </a:lnTo>
                <a:close/>
                <a:moveTo>
                  <a:pt x="433552" y="362438"/>
                </a:moveTo>
                <a:lnTo>
                  <a:pt x="523552" y="362438"/>
                </a:lnTo>
                <a:lnTo>
                  <a:pt x="523552" y="2414438"/>
                </a:lnTo>
                <a:lnTo>
                  <a:pt x="433552" y="2414438"/>
                </a:lnTo>
                <a:close/>
                <a:moveTo>
                  <a:pt x="303674" y="216000"/>
                </a:moveTo>
                <a:cubicBezTo>
                  <a:pt x="255253" y="216000"/>
                  <a:pt x="216000" y="255253"/>
                  <a:pt x="216000" y="303674"/>
                </a:cubicBezTo>
                <a:lnTo>
                  <a:pt x="216000" y="2504326"/>
                </a:lnTo>
                <a:cubicBezTo>
                  <a:pt x="216000" y="2552747"/>
                  <a:pt x="255253" y="2592000"/>
                  <a:pt x="303674" y="2592000"/>
                </a:cubicBezTo>
                <a:lnTo>
                  <a:pt x="3656326" y="2592000"/>
                </a:lnTo>
                <a:cubicBezTo>
                  <a:pt x="3704747" y="2592000"/>
                  <a:pt x="3744000" y="2552747"/>
                  <a:pt x="3744000" y="2504326"/>
                </a:cubicBezTo>
                <a:lnTo>
                  <a:pt x="3744000" y="303674"/>
                </a:lnTo>
                <a:cubicBezTo>
                  <a:pt x="3744000" y="255253"/>
                  <a:pt x="3704747" y="216000"/>
                  <a:pt x="3656326" y="216000"/>
                </a:cubicBezTo>
                <a:close/>
                <a:moveTo>
                  <a:pt x="149021" y="0"/>
                </a:moveTo>
                <a:lnTo>
                  <a:pt x="3810979" y="0"/>
                </a:lnTo>
                <a:cubicBezTo>
                  <a:pt x="3893281" y="0"/>
                  <a:pt x="3960000" y="66719"/>
                  <a:pt x="3960000" y="149021"/>
                </a:cubicBezTo>
                <a:lnTo>
                  <a:pt x="3960000" y="2658979"/>
                </a:lnTo>
                <a:cubicBezTo>
                  <a:pt x="3960000" y="2741281"/>
                  <a:pt x="3893281" y="2808000"/>
                  <a:pt x="3810979" y="2808000"/>
                </a:cubicBezTo>
                <a:lnTo>
                  <a:pt x="149021" y="2808000"/>
                </a:lnTo>
                <a:cubicBezTo>
                  <a:pt x="66719" y="2808000"/>
                  <a:pt x="0" y="2741281"/>
                  <a:pt x="0" y="2658979"/>
                </a:cubicBezTo>
                <a:lnTo>
                  <a:pt x="0" y="149021"/>
                </a:lnTo>
                <a:cubicBezTo>
                  <a:pt x="0" y="66719"/>
                  <a:pt x="66719" y="0"/>
                  <a:pt x="1490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184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2018-02-18T19:39:47Z</dcterms:created>
  <dcterms:modified xsi:type="dcterms:W3CDTF">2018-03-20T04:17:36Z</dcterms:modified>
</cp:coreProperties>
</file>