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79" name="직사각형 113">
            <a:extLst>
              <a:ext uri="{FF2B5EF4-FFF2-40B4-BE49-F238E27FC236}">
                <a16:creationId xmlns:a16="http://schemas.microsoft.com/office/drawing/2014/main" id="{877720B2-BBDC-4A22-9C04-27CD1FF56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2033" y="1897073"/>
            <a:ext cx="17985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80" name="그룹 179">
            <a:extLst>
              <a:ext uri="{FF2B5EF4-FFF2-40B4-BE49-F238E27FC236}">
                <a16:creationId xmlns:a16="http://schemas.microsoft.com/office/drawing/2014/main" id="{B7274A99-13BF-46CB-8C4A-DADF337231F8}"/>
              </a:ext>
            </a:extLst>
          </p:cNvPr>
          <p:cNvGrpSpPr/>
          <p:nvPr/>
        </p:nvGrpSpPr>
        <p:grpSpPr>
          <a:xfrm>
            <a:off x="9165455" y="4438848"/>
            <a:ext cx="1931719" cy="135371"/>
            <a:chOff x="8367597" y="4296953"/>
            <a:chExt cx="1931719" cy="135371"/>
          </a:xfrm>
        </p:grpSpPr>
        <p:sp>
          <p:nvSpPr>
            <p:cNvPr id="181" name="Rectangle 216">
              <a:extLst>
                <a:ext uri="{FF2B5EF4-FFF2-40B4-BE49-F238E27FC236}">
                  <a16:creationId xmlns:a16="http://schemas.microsoft.com/office/drawing/2014/main" id="{BF4A8ED1-11D8-45BF-830A-5DCBA6212C98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2" name="Rectangle 217">
              <a:extLst>
                <a:ext uri="{FF2B5EF4-FFF2-40B4-BE49-F238E27FC236}">
                  <a16:creationId xmlns:a16="http://schemas.microsoft.com/office/drawing/2014/main" id="{81620875-E7CF-410E-9261-74C12F563E79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3" name="Rectangle 218">
              <a:extLst>
                <a:ext uri="{FF2B5EF4-FFF2-40B4-BE49-F238E27FC236}">
                  <a16:creationId xmlns:a16="http://schemas.microsoft.com/office/drawing/2014/main" id="{6B77B8D4-0D1B-4E80-AA1B-BA2AF4DB6AF8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4" name="Rectangle 219">
              <a:extLst>
                <a:ext uri="{FF2B5EF4-FFF2-40B4-BE49-F238E27FC236}">
                  <a16:creationId xmlns:a16="http://schemas.microsoft.com/office/drawing/2014/main" id="{42F2CEC4-A68F-4636-8D5A-009A6F79C365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5" name="Rectangle 220">
              <a:extLst>
                <a:ext uri="{FF2B5EF4-FFF2-40B4-BE49-F238E27FC236}">
                  <a16:creationId xmlns:a16="http://schemas.microsoft.com/office/drawing/2014/main" id="{FC3C25F3-DB4F-4DEC-871C-ECC408B8F7CE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6" name="Rectangle 221">
              <a:extLst>
                <a:ext uri="{FF2B5EF4-FFF2-40B4-BE49-F238E27FC236}">
                  <a16:creationId xmlns:a16="http://schemas.microsoft.com/office/drawing/2014/main" id="{33B2F10A-0EF2-43B3-831E-EF6BD119C9B1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7" name="Rectangle 222">
              <a:extLst>
                <a:ext uri="{FF2B5EF4-FFF2-40B4-BE49-F238E27FC236}">
                  <a16:creationId xmlns:a16="http://schemas.microsoft.com/office/drawing/2014/main" id="{42211234-8A20-4535-A745-DA12B753035E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8" name="Rectangle 223">
              <a:extLst>
                <a:ext uri="{FF2B5EF4-FFF2-40B4-BE49-F238E27FC236}">
                  <a16:creationId xmlns:a16="http://schemas.microsoft.com/office/drawing/2014/main" id="{EBC00E6B-B185-4C5B-B28D-D26C98EC34E9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9" name="Rectangle 224">
              <a:extLst>
                <a:ext uri="{FF2B5EF4-FFF2-40B4-BE49-F238E27FC236}">
                  <a16:creationId xmlns:a16="http://schemas.microsoft.com/office/drawing/2014/main" id="{0F4C300C-F702-4EF4-85D6-9F5452E59D9B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0" name="Rectangle 225">
              <a:extLst>
                <a:ext uri="{FF2B5EF4-FFF2-40B4-BE49-F238E27FC236}">
                  <a16:creationId xmlns:a16="http://schemas.microsoft.com/office/drawing/2014/main" id="{4D481550-BD39-4F8C-8037-E3B520688FE9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1" name="그룹 190">
            <a:extLst>
              <a:ext uri="{FF2B5EF4-FFF2-40B4-BE49-F238E27FC236}">
                <a16:creationId xmlns:a16="http://schemas.microsoft.com/office/drawing/2014/main" id="{B62BE76F-1259-4607-BA14-DB99D3EC8CA4}"/>
              </a:ext>
            </a:extLst>
          </p:cNvPr>
          <p:cNvGrpSpPr/>
          <p:nvPr/>
        </p:nvGrpSpPr>
        <p:grpSpPr>
          <a:xfrm>
            <a:off x="9165455" y="4234331"/>
            <a:ext cx="1931719" cy="135371"/>
            <a:chOff x="8367597" y="4092436"/>
            <a:chExt cx="1931719" cy="135371"/>
          </a:xfrm>
        </p:grpSpPr>
        <p:sp>
          <p:nvSpPr>
            <p:cNvPr id="192" name="Rectangle 206">
              <a:extLst>
                <a:ext uri="{FF2B5EF4-FFF2-40B4-BE49-F238E27FC236}">
                  <a16:creationId xmlns:a16="http://schemas.microsoft.com/office/drawing/2014/main" id="{6DDC3A65-FDB9-48FB-9C9A-F762EF03758A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" name="Rectangle 207">
              <a:extLst>
                <a:ext uri="{FF2B5EF4-FFF2-40B4-BE49-F238E27FC236}">
                  <a16:creationId xmlns:a16="http://schemas.microsoft.com/office/drawing/2014/main" id="{E2588396-37EE-44FA-BA88-E99E8618538F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4" name="Rectangle 208">
              <a:extLst>
                <a:ext uri="{FF2B5EF4-FFF2-40B4-BE49-F238E27FC236}">
                  <a16:creationId xmlns:a16="http://schemas.microsoft.com/office/drawing/2014/main" id="{261E960A-A041-4213-A73F-D4C883CC9301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5" name="Rectangle 209">
              <a:extLst>
                <a:ext uri="{FF2B5EF4-FFF2-40B4-BE49-F238E27FC236}">
                  <a16:creationId xmlns:a16="http://schemas.microsoft.com/office/drawing/2014/main" id="{B8B25A71-FB2D-4024-9F1D-91916FB772F4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6" name="Rectangle 210">
              <a:extLst>
                <a:ext uri="{FF2B5EF4-FFF2-40B4-BE49-F238E27FC236}">
                  <a16:creationId xmlns:a16="http://schemas.microsoft.com/office/drawing/2014/main" id="{4B4D5C27-BB72-4562-9B20-AF5CF1023351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7" name="Rectangle 211">
              <a:extLst>
                <a:ext uri="{FF2B5EF4-FFF2-40B4-BE49-F238E27FC236}">
                  <a16:creationId xmlns:a16="http://schemas.microsoft.com/office/drawing/2014/main" id="{7BA3BA9A-4389-4547-AF60-297E48A16431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8" name="Rectangle 212">
              <a:extLst>
                <a:ext uri="{FF2B5EF4-FFF2-40B4-BE49-F238E27FC236}">
                  <a16:creationId xmlns:a16="http://schemas.microsoft.com/office/drawing/2014/main" id="{936B8713-A5B3-4B0D-85CF-DCBFFF49C4BB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9" name="Rectangle 213">
              <a:extLst>
                <a:ext uri="{FF2B5EF4-FFF2-40B4-BE49-F238E27FC236}">
                  <a16:creationId xmlns:a16="http://schemas.microsoft.com/office/drawing/2014/main" id="{586519D7-922C-4B9E-AD57-63C1F810AD45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0" name="Rectangle 214">
              <a:extLst>
                <a:ext uri="{FF2B5EF4-FFF2-40B4-BE49-F238E27FC236}">
                  <a16:creationId xmlns:a16="http://schemas.microsoft.com/office/drawing/2014/main" id="{807E651A-6C16-4073-B1A5-6877B6E3CCFA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1" name="Rectangle 215">
              <a:extLst>
                <a:ext uri="{FF2B5EF4-FFF2-40B4-BE49-F238E27FC236}">
                  <a16:creationId xmlns:a16="http://schemas.microsoft.com/office/drawing/2014/main" id="{EB2B7870-CED5-490A-ACC1-1B5B0F0CFD63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02" name="그룹 201">
            <a:extLst>
              <a:ext uri="{FF2B5EF4-FFF2-40B4-BE49-F238E27FC236}">
                <a16:creationId xmlns:a16="http://schemas.microsoft.com/office/drawing/2014/main" id="{5C354E7E-AEF2-4292-8468-07E1C65639DD}"/>
              </a:ext>
            </a:extLst>
          </p:cNvPr>
          <p:cNvGrpSpPr/>
          <p:nvPr/>
        </p:nvGrpSpPr>
        <p:grpSpPr>
          <a:xfrm>
            <a:off x="9165455" y="4029812"/>
            <a:ext cx="1931719" cy="135371"/>
            <a:chOff x="8367597" y="3887917"/>
            <a:chExt cx="1931719" cy="135371"/>
          </a:xfrm>
        </p:grpSpPr>
        <p:sp>
          <p:nvSpPr>
            <p:cNvPr id="203" name="Rectangle 196">
              <a:extLst>
                <a:ext uri="{FF2B5EF4-FFF2-40B4-BE49-F238E27FC236}">
                  <a16:creationId xmlns:a16="http://schemas.microsoft.com/office/drawing/2014/main" id="{6346806D-65C9-4405-BAC6-E6ECA8FF3293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4" name="Rectangle 197">
              <a:extLst>
                <a:ext uri="{FF2B5EF4-FFF2-40B4-BE49-F238E27FC236}">
                  <a16:creationId xmlns:a16="http://schemas.microsoft.com/office/drawing/2014/main" id="{01D882FB-9A5B-4204-9097-8EF3F9B33AB8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5" name="Rectangle 198">
              <a:extLst>
                <a:ext uri="{FF2B5EF4-FFF2-40B4-BE49-F238E27FC236}">
                  <a16:creationId xmlns:a16="http://schemas.microsoft.com/office/drawing/2014/main" id="{76C64CCF-54BF-4410-A4A2-D6BD528ACF17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6" name="Rectangle 199">
              <a:extLst>
                <a:ext uri="{FF2B5EF4-FFF2-40B4-BE49-F238E27FC236}">
                  <a16:creationId xmlns:a16="http://schemas.microsoft.com/office/drawing/2014/main" id="{9027ED89-3904-487D-9322-6CB82B116523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7" name="Rectangle 200">
              <a:extLst>
                <a:ext uri="{FF2B5EF4-FFF2-40B4-BE49-F238E27FC236}">
                  <a16:creationId xmlns:a16="http://schemas.microsoft.com/office/drawing/2014/main" id="{6A40131E-7515-4088-9ADF-B7DB8DF3DE68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8" name="Rectangle 201">
              <a:extLst>
                <a:ext uri="{FF2B5EF4-FFF2-40B4-BE49-F238E27FC236}">
                  <a16:creationId xmlns:a16="http://schemas.microsoft.com/office/drawing/2014/main" id="{9B1AD219-94C9-46E7-8CCE-915AA84E7BFA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9" name="Rectangle 202">
              <a:extLst>
                <a:ext uri="{FF2B5EF4-FFF2-40B4-BE49-F238E27FC236}">
                  <a16:creationId xmlns:a16="http://schemas.microsoft.com/office/drawing/2014/main" id="{F27F5C4C-C49A-44B1-BF84-6B0B009D02AA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0" name="Rectangle 203">
              <a:extLst>
                <a:ext uri="{FF2B5EF4-FFF2-40B4-BE49-F238E27FC236}">
                  <a16:creationId xmlns:a16="http://schemas.microsoft.com/office/drawing/2014/main" id="{8A93407E-AFCF-4269-B057-B135FA5BB964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1" name="Rectangle 204">
              <a:extLst>
                <a:ext uri="{FF2B5EF4-FFF2-40B4-BE49-F238E27FC236}">
                  <a16:creationId xmlns:a16="http://schemas.microsoft.com/office/drawing/2014/main" id="{6EE94741-3C3A-4769-B77B-2433C98E7A35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2" name="Rectangle 205">
              <a:extLst>
                <a:ext uri="{FF2B5EF4-FFF2-40B4-BE49-F238E27FC236}">
                  <a16:creationId xmlns:a16="http://schemas.microsoft.com/office/drawing/2014/main" id="{BE7331A0-6BAA-489F-92BD-C52D927AC602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3" name="그룹 212">
            <a:extLst>
              <a:ext uri="{FF2B5EF4-FFF2-40B4-BE49-F238E27FC236}">
                <a16:creationId xmlns:a16="http://schemas.microsoft.com/office/drawing/2014/main" id="{3D060017-E42F-4D31-AB73-DB92A38ED69C}"/>
              </a:ext>
            </a:extLst>
          </p:cNvPr>
          <p:cNvGrpSpPr/>
          <p:nvPr/>
        </p:nvGrpSpPr>
        <p:grpSpPr>
          <a:xfrm>
            <a:off x="9165455" y="3825293"/>
            <a:ext cx="1931719" cy="135371"/>
            <a:chOff x="8367597" y="3683398"/>
            <a:chExt cx="1931719" cy="135371"/>
          </a:xfrm>
        </p:grpSpPr>
        <p:sp>
          <p:nvSpPr>
            <p:cNvPr id="214" name="Rectangle 186">
              <a:extLst>
                <a:ext uri="{FF2B5EF4-FFF2-40B4-BE49-F238E27FC236}">
                  <a16:creationId xmlns:a16="http://schemas.microsoft.com/office/drawing/2014/main" id="{513C830C-1899-4943-8B5E-FD58D2ADDFA6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5" name="Rectangle 187">
              <a:extLst>
                <a:ext uri="{FF2B5EF4-FFF2-40B4-BE49-F238E27FC236}">
                  <a16:creationId xmlns:a16="http://schemas.microsoft.com/office/drawing/2014/main" id="{C4D2DBC0-A2AA-4F87-97C0-46591F744E6C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6" name="Rectangle 188">
              <a:extLst>
                <a:ext uri="{FF2B5EF4-FFF2-40B4-BE49-F238E27FC236}">
                  <a16:creationId xmlns:a16="http://schemas.microsoft.com/office/drawing/2014/main" id="{CB0AE338-1991-4FB2-97C7-EFA4AF80B923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7" name="Rectangle 189">
              <a:extLst>
                <a:ext uri="{FF2B5EF4-FFF2-40B4-BE49-F238E27FC236}">
                  <a16:creationId xmlns:a16="http://schemas.microsoft.com/office/drawing/2014/main" id="{3582B0A8-2156-4283-BEE2-28E1D96C0056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8" name="Rectangle 190">
              <a:extLst>
                <a:ext uri="{FF2B5EF4-FFF2-40B4-BE49-F238E27FC236}">
                  <a16:creationId xmlns:a16="http://schemas.microsoft.com/office/drawing/2014/main" id="{3E945FEB-0C9A-4FAE-BD8C-7577BC13D965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9" name="Rectangle 191">
              <a:extLst>
                <a:ext uri="{FF2B5EF4-FFF2-40B4-BE49-F238E27FC236}">
                  <a16:creationId xmlns:a16="http://schemas.microsoft.com/office/drawing/2014/main" id="{AE9897D5-6F6D-4A5A-915D-9B1F8332B3C4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0" name="Rectangle 192">
              <a:extLst>
                <a:ext uri="{FF2B5EF4-FFF2-40B4-BE49-F238E27FC236}">
                  <a16:creationId xmlns:a16="http://schemas.microsoft.com/office/drawing/2014/main" id="{02A7B29B-D884-4306-900A-799A1A72E676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1" name="Rectangle 193">
              <a:extLst>
                <a:ext uri="{FF2B5EF4-FFF2-40B4-BE49-F238E27FC236}">
                  <a16:creationId xmlns:a16="http://schemas.microsoft.com/office/drawing/2014/main" id="{D1D2256E-A8AC-40E6-8015-BDE14FFFAE93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2" name="Rectangle 194">
              <a:extLst>
                <a:ext uri="{FF2B5EF4-FFF2-40B4-BE49-F238E27FC236}">
                  <a16:creationId xmlns:a16="http://schemas.microsoft.com/office/drawing/2014/main" id="{F725D291-CB1A-4840-9B96-80E308924D74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3" name="Rectangle 195">
              <a:extLst>
                <a:ext uri="{FF2B5EF4-FFF2-40B4-BE49-F238E27FC236}">
                  <a16:creationId xmlns:a16="http://schemas.microsoft.com/office/drawing/2014/main" id="{4BDA18D0-E93F-4F75-BD87-B79B37E3B744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24" name="그룹 223">
            <a:extLst>
              <a:ext uri="{FF2B5EF4-FFF2-40B4-BE49-F238E27FC236}">
                <a16:creationId xmlns:a16="http://schemas.microsoft.com/office/drawing/2014/main" id="{7FC6AF7B-E992-433C-AA96-2E4E70407A38}"/>
              </a:ext>
            </a:extLst>
          </p:cNvPr>
          <p:cNvGrpSpPr/>
          <p:nvPr/>
        </p:nvGrpSpPr>
        <p:grpSpPr>
          <a:xfrm>
            <a:off x="9165455" y="3620774"/>
            <a:ext cx="1931719" cy="135371"/>
            <a:chOff x="8367597" y="3478879"/>
            <a:chExt cx="1931719" cy="135371"/>
          </a:xfrm>
        </p:grpSpPr>
        <p:sp>
          <p:nvSpPr>
            <p:cNvPr id="225" name="Rectangle 176">
              <a:extLst>
                <a:ext uri="{FF2B5EF4-FFF2-40B4-BE49-F238E27FC236}">
                  <a16:creationId xmlns:a16="http://schemas.microsoft.com/office/drawing/2014/main" id="{AC5E1B2B-9B1A-4981-AA07-2DDE620A9E94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6" name="Rectangle 177">
              <a:extLst>
                <a:ext uri="{FF2B5EF4-FFF2-40B4-BE49-F238E27FC236}">
                  <a16:creationId xmlns:a16="http://schemas.microsoft.com/office/drawing/2014/main" id="{316AA597-BBC2-4DAB-9429-A0D785D12AAE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7" name="Rectangle 178">
              <a:extLst>
                <a:ext uri="{FF2B5EF4-FFF2-40B4-BE49-F238E27FC236}">
                  <a16:creationId xmlns:a16="http://schemas.microsoft.com/office/drawing/2014/main" id="{FF6805A1-91B7-4737-B83D-DE3FAE163596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8" name="Rectangle 179">
              <a:extLst>
                <a:ext uri="{FF2B5EF4-FFF2-40B4-BE49-F238E27FC236}">
                  <a16:creationId xmlns:a16="http://schemas.microsoft.com/office/drawing/2014/main" id="{B5C80D6E-909D-4295-BA8F-CB72CB54E9CF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9" name="Rectangle 180">
              <a:extLst>
                <a:ext uri="{FF2B5EF4-FFF2-40B4-BE49-F238E27FC236}">
                  <a16:creationId xmlns:a16="http://schemas.microsoft.com/office/drawing/2014/main" id="{6A5B6869-5AFF-4362-AD9A-E9F419EFECE6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0" name="Rectangle 181">
              <a:extLst>
                <a:ext uri="{FF2B5EF4-FFF2-40B4-BE49-F238E27FC236}">
                  <a16:creationId xmlns:a16="http://schemas.microsoft.com/office/drawing/2014/main" id="{F841E1C6-294A-412E-8B50-CD961A351E9B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1" name="Rectangle 182">
              <a:extLst>
                <a:ext uri="{FF2B5EF4-FFF2-40B4-BE49-F238E27FC236}">
                  <a16:creationId xmlns:a16="http://schemas.microsoft.com/office/drawing/2014/main" id="{1743910B-325D-449E-85E5-B7B1DE82BEB4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2" name="Rectangle 183">
              <a:extLst>
                <a:ext uri="{FF2B5EF4-FFF2-40B4-BE49-F238E27FC236}">
                  <a16:creationId xmlns:a16="http://schemas.microsoft.com/office/drawing/2014/main" id="{18581FEB-7956-4117-995D-6F692081836D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3" name="Rectangle 184">
              <a:extLst>
                <a:ext uri="{FF2B5EF4-FFF2-40B4-BE49-F238E27FC236}">
                  <a16:creationId xmlns:a16="http://schemas.microsoft.com/office/drawing/2014/main" id="{3AA1075A-ED2C-400A-A6D3-651D8C26504E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4" name="Rectangle 185">
              <a:extLst>
                <a:ext uri="{FF2B5EF4-FFF2-40B4-BE49-F238E27FC236}">
                  <a16:creationId xmlns:a16="http://schemas.microsoft.com/office/drawing/2014/main" id="{A10E4B7A-0961-4279-8E64-478166A6AC32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35" name="그룹 234">
            <a:extLst>
              <a:ext uri="{FF2B5EF4-FFF2-40B4-BE49-F238E27FC236}">
                <a16:creationId xmlns:a16="http://schemas.microsoft.com/office/drawing/2014/main" id="{E2BCB710-702D-4FE0-84CE-B1905556C1B5}"/>
              </a:ext>
            </a:extLst>
          </p:cNvPr>
          <p:cNvGrpSpPr/>
          <p:nvPr/>
        </p:nvGrpSpPr>
        <p:grpSpPr>
          <a:xfrm>
            <a:off x="9165455" y="3416255"/>
            <a:ext cx="1931719" cy="135371"/>
            <a:chOff x="8367597" y="3274360"/>
            <a:chExt cx="1931719" cy="135371"/>
          </a:xfrm>
        </p:grpSpPr>
        <p:sp>
          <p:nvSpPr>
            <p:cNvPr id="236" name="Rectangle 166">
              <a:extLst>
                <a:ext uri="{FF2B5EF4-FFF2-40B4-BE49-F238E27FC236}">
                  <a16:creationId xmlns:a16="http://schemas.microsoft.com/office/drawing/2014/main" id="{1B891760-9CC1-437E-A7A0-C9B5D24E1EC9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7" name="Rectangle 167">
              <a:extLst>
                <a:ext uri="{FF2B5EF4-FFF2-40B4-BE49-F238E27FC236}">
                  <a16:creationId xmlns:a16="http://schemas.microsoft.com/office/drawing/2014/main" id="{8122494A-A710-473C-B653-E87D436D82FC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8" name="Rectangle 168">
              <a:extLst>
                <a:ext uri="{FF2B5EF4-FFF2-40B4-BE49-F238E27FC236}">
                  <a16:creationId xmlns:a16="http://schemas.microsoft.com/office/drawing/2014/main" id="{B2462598-6661-428D-B666-EE73A91B5F19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9" name="Rectangle 169">
              <a:extLst>
                <a:ext uri="{FF2B5EF4-FFF2-40B4-BE49-F238E27FC236}">
                  <a16:creationId xmlns:a16="http://schemas.microsoft.com/office/drawing/2014/main" id="{3959990F-089A-40C6-A2B4-1D3510E58C25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0" name="Rectangle 170">
              <a:extLst>
                <a:ext uri="{FF2B5EF4-FFF2-40B4-BE49-F238E27FC236}">
                  <a16:creationId xmlns:a16="http://schemas.microsoft.com/office/drawing/2014/main" id="{EF91A518-8D77-44D6-9263-2A1B2D98A9B7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1" name="Rectangle 171">
              <a:extLst>
                <a:ext uri="{FF2B5EF4-FFF2-40B4-BE49-F238E27FC236}">
                  <a16:creationId xmlns:a16="http://schemas.microsoft.com/office/drawing/2014/main" id="{D0961E7B-1206-4FC4-AB32-843660390E3A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2" name="Rectangle 172">
              <a:extLst>
                <a:ext uri="{FF2B5EF4-FFF2-40B4-BE49-F238E27FC236}">
                  <a16:creationId xmlns:a16="http://schemas.microsoft.com/office/drawing/2014/main" id="{EE2E31FB-9A88-409E-A7D4-32F1F8896F9C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3" name="Rectangle 173">
              <a:extLst>
                <a:ext uri="{FF2B5EF4-FFF2-40B4-BE49-F238E27FC236}">
                  <a16:creationId xmlns:a16="http://schemas.microsoft.com/office/drawing/2014/main" id="{A1EDEE93-57AE-45ED-B7C2-8CD0B47DEC4F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4" name="Rectangle 174">
              <a:extLst>
                <a:ext uri="{FF2B5EF4-FFF2-40B4-BE49-F238E27FC236}">
                  <a16:creationId xmlns:a16="http://schemas.microsoft.com/office/drawing/2014/main" id="{1858FD08-526F-4349-AE46-FC9FEBAE5DD6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5" name="Rectangle 175">
              <a:extLst>
                <a:ext uri="{FF2B5EF4-FFF2-40B4-BE49-F238E27FC236}">
                  <a16:creationId xmlns:a16="http://schemas.microsoft.com/office/drawing/2014/main" id="{040F7CBB-59B1-4039-8DAD-202CB6308BD7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6" name="그룹 245">
            <a:extLst>
              <a:ext uri="{FF2B5EF4-FFF2-40B4-BE49-F238E27FC236}">
                <a16:creationId xmlns:a16="http://schemas.microsoft.com/office/drawing/2014/main" id="{CA40B32A-7A7B-4591-88AC-802D9709B8C8}"/>
              </a:ext>
            </a:extLst>
          </p:cNvPr>
          <p:cNvGrpSpPr/>
          <p:nvPr/>
        </p:nvGrpSpPr>
        <p:grpSpPr>
          <a:xfrm>
            <a:off x="9165455" y="3211736"/>
            <a:ext cx="1931719" cy="135371"/>
            <a:chOff x="8367597" y="3069841"/>
            <a:chExt cx="1931719" cy="135371"/>
          </a:xfrm>
        </p:grpSpPr>
        <p:sp>
          <p:nvSpPr>
            <p:cNvPr id="247" name="Rectangle 156">
              <a:extLst>
                <a:ext uri="{FF2B5EF4-FFF2-40B4-BE49-F238E27FC236}">
                  <a16:creationId xmlns:a16="http://schemas.microsoft.com/office/drawing/2014/main" id="{E1F5109B-BC90-48BC-BB76-1F62B4D7A545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8" name="Rectangle 157">
              <a:extLst>
                <a:ext uri="{FF2B5EF4-FFF2-40B4-BE49-F238E27FC236}">
                  <a16:creationId xmlns:a16="http://schemas.microsoft.com/office/drawing/2014/main" id="{54D2C800-2F85-4CA9-8F53-594720C99CA5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9" name="Rectangle 158">
              <a:extLst>
                <a:ext uri="{FF2B5EF4-FFF2-40B4-BE49-F238E27FC236}">
                  <a16:creationId xmlns:a16="http://schemas.microsoft.com/office/drawing/2014/main" id="{71FFCA48-C65E-41B3-BDFA-40F2B118BF2A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0" name="Rectangle 159">
              <a:extLst>
                <a:ext uri="{FF2B5EF4-FFF2-40B4-BE49-F238E27FC236}">
                  <a16:creationId xmlns:a16="http://schemas.microsoft.com/office/drawing/2014/main" id="{6A783898-9304-4A6F-B129-834AB68F86AC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1" name="Rectangle 160">
              <a:extLst>
                <a:ext uri="{FF2B5EF4-FFF2-40B4-BE49-F238E27FC236}">
                  <a16:creationId xmlns:a16="http://schemas.microsoft.com/office/drawing/2014/main" id="{01907FE2-0F77-4E63-BFF6-DCCE5AA46FD4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2" name="Rectangle 161">
              <a:extLst>
                <a:ext uri="{FF2B5EF4-FFF2-40B4-BE49-F238E27FC236}">
                  <a16:creationId xmlns:a16="http://schemas.microsoft.com/office/drawing/2014/main" id="{C3D8D0F6-DE15-4DA0-9E81-EF2B33DC74B3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3" name="Rectangle 162">
              <a:extLst>
                <a:ext uri="{FF2B5EF4-FFF2-40B4-BE49-F238E27FC236}">
                  <a16:creationId xmlns:a16="http://schemas.microsoft.com/office/drawing/2014/main" id="{C67B2AC5-56CE-4392-AFE2-CA443AC83E92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4" name="Rectangle 163">
              <a:extLst>
                <a:ext uri="{FF2B5EF4-FFF2-40B4-BE49-F238E27FC236}">
                  <a16:creationId xmlns:a16="http://schemas.microsoft.com/office/drawing/2014/main" id="{44695314-1382-4ABC-8C73-CCFE6DD59AFF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5" name="Rectangle 164">
              <a:extLst>
                <a:ext uri="{FF2B5EF4-FFF2-40B4-BE49-F238E27FC236}">
                  <a16:creationId xmlns:a16="http://schemas.microsoft.com/office/drawing/2014/main" id="{A09DD407-D27A-4DA1-8A69-9A3D7298FB0E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6" name="Rectangle 165">
              <a:extLst>
                <a:ext uri="{FF2B5EF4-FFF2-40B4-BE49-F238E27FC236}">
                  <a16:creationId xmlns:a16="http://schemas.microsoft.com/office/drawing/2014/main" id="{39083B7E-8699-46DA-8C73-5EA32239F182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57" name="그룹 256">
            <a:extLst>
              <a:ext uri="{FF2B5EF4-FFF2-40B4-BE49-F238E27FC236}">
                <a16:creationId xmlns:a16="http://schemas.microsoft.com/office/drawing/2014/main" id="{E9F70C2E-D69A-43B2-99CA-289A7B9AB035}"/>
              </a:ext>
            </a:extLst>
          </p:cNvPr>
          <p:cNvGrpSpPr/>
          <p:nvPr/>
        </p:nvGrpSpPr>
        <p:grpSpPr>
          <a:xfrm>
            <a:off x="9165455" y="3007217"/>
            <a:ext cx="1931719" cy="135371"/>
            <a:chOff x="8367597" y="2865322"/>
            <a:chExt cx="1931719" cy="135371"/>
          </a:xfrm>
        </p:grpSpPr>
        <p:sp>
          <p:nvSpPr>
            <p:cNvPr id="258" name="Rectangle 146">
              <a:extLst>
                <a:ext uri="{FF2B5EF4-FFF2-40B4-BE49-F238E27FC236}">
                  <a16:creationId xmlns:a16="http://schemas.microsoft.com/office/drawing/2014/main" id="{28936057-9FB1-47B4-AF9C-F87B407BABD6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9" name="Rectangle 147">
              <a:extLst>
                <a:ext uri="{FF2B5EF4-FFF2-40B4-BE49-F238E27FC236}">
                  <a16:creationId xmlns:a16="http://schemas.microsoft.com/office/drawing/2014/main" id="{ECCCD17C-1728-476D-B793-E7F4CC4DA7EB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0" name="Rectangle 148">
              <a:extLst>
                <a:ext uri="{FF2B5EF4-FFF2-40B4-BE49-F238E27FC236}">
                  <a16:creationId xmlns:a16="http://schemas.microsoft.com/office/drawing/2014/main" id="{BA0431F3-94F4-46DD-8637-4A0CBD9AF959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1" name="Rectangle 149">
              <a:extLst>
                <a:ext uri="{FF2B5EF4-FFF2-40B4-BE49-F238E27FC236}">
                  <a16:creationId xmlns:a16="http://schemas.microsoft.com/office/drawing/2014/main" id="{F705ABC2-D8A9-46AC-B6D4-2F7D72D89856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2" name="Rectangle 150">
              <a:extLst>
                <a:ext uri="{FF2B5EF4-FFF2-40B4-BE49-F238E27FC236}">
                  <a16:creationId xmlns:a16="http://schemas.microsoft.com/office/drawing/2014/main" id="{6C35FE44-C998-42B1-A186-4689E95B680F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3" name="Rectangle 151">
              <a:extLst>
                <a:ext uri="{FF2B5EF4-FFF2-40B4-BE49-F238E27FC236}">
                  <a16:creationId xmlns:a16="http://schemas.microsoft.com/office/drawing/2014/main" id="{C184C163-0DB2-4435-B7D6-5C19E4787A70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4" name="Rectangle 152">
              <a:extLst>
                <a:ext uri="{FF2B5EF4-FFF2-40B4-BE49-F238E27FC236}">
                  <a16:creationId xmlns:a16="http://schemas.microsoft.com/office/drawing/2014/main" id="{1B6AD86E-38FB-4318-8306-CD1290AF8CBE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5" name="Rectangle 153">
              <a:extLst>
                <a:ext uri="{FF2B5EF4-FFF2-40B4-BE49-F238E27FC236}">
                  <a16:creationId xmlns:a16="http://schemas.microsoft.com/office/drawing/2014/main" id="{EFDB37E3-30AE-4065-BA2D-C073F2AC5222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6" name="Rectangle 154">
              <a:extLst>
                <a:ext uri="{FF2B5EF4-FFF2-40B4-BE49-F238E27FC236}">
                  <a16:creationId xmlns:a16="http://schemas.microsoft.com/office/drawing/2014/main" id="{976C0AB2-4018-4348-BA99-212BF23AED2B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7" name="Rectangle 155">
              <a:extLst>
                <a:ext uri="{FF2B5EF4-FFF2-40B4-BE49-F238E27FC236}">
                  <a16:creationId xmlns:a16="http://schemas.microsoft.com/office/drawing/2014/main" id="{35D4B5EB-5740-436C-A182-B8BBCC71353D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8" name="그룹 267">
            <a:extLst>
              <a:ext uri="{FF2B5EF4-FFF2-40B4-BE49-F238E27FC236}">
                <a16:creationId xmlns:a16="http://schemas.microsoft.com/office/drawing/2014/main" id="{558B4E50-00D3-4374-BF78-1833CF341241}"/>
              </a:ext>
            </a:extLst>
          </p:cNvPr>
          <p:cNvGrpSpPr/>
          <p:nvPr/>
        </p:nvGrpSpPr>
        <p:grpSpPr>
          <a:xfrm>
            <a:off x="9165455" y="2802698"/>
            <a:ext cx="1931719" cy="135371"/>
            <a:chOff x="8367597" y="2660803"/>
            <a:chExt cx="1931719" cy="135371"/>
          </a:xfrm>
        </p:grpSpPr>
        <p:sp>
          <p:nvSpPr>
            <p:cNvPr id="269" name="Rectangle 136">
              <a:extLst>
                <a:ext uri="{FF2B5EF4-FFF2-40B4-BE49-F238E27FC236}">
                  <a16:creationId xmlns:a16="http://schemas.microsoft.com/office/drawing/2014/main" id="{DEC03153-7862-48C3-8C14-1EAE0D3473E2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0" name="Rectangle 137">
              <a:extLst>
                <a:ext uri="{FF2B5EF4-FFF2-40B4-BE49-F238E27FC236}">
                  <a16:creationId xmlns:a16="http://schemas.microsoft.com/office/drawing/2014/main" id="{0C1AC3E6-EF34-47DF-B648-9FCDD56594C3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1" name="Rectangle 138">
              <a:extLst>
                <a:ext uri="{FF2B5EF4-FFF2-40B4-BE49-F238E27FC236}">
                  <a16:creationId xmlns:a16="http://schemas.microsoft.com/office/drawing/2014/main" id="{9994010E-2EEE-486C-BA74-EFEFC5AA8D9D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2" name="Rectangle 139">
              <a:extLst>
                <a:ext uri="{FF2B5EF4-FFF2-40B4-BE49-F238E27FC236}">
                  <a16:creationId xmlns:a16="http://schemas.microsoft.com/office/drawing/2014/main" id="{2AE92FC9-142C-41BA-983C-8DB3BA2D0FCB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3" name="Rectangle 140">
              <a:extLst>
                <a:ext uri="{FF2B5EF4-FFF2-40B4-BE49-F238E27FC236}">
                  <a16:creationId xmlns:a16="http://schemas.microsoft.com/office/drawing/2014/main" id="{244DBE43-45B8-4668-AF34-D37436965A5C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4" name="Rectangle 141">
              <a:extLst>
                <a:ext uri="{FF2B5EF4-FFF2-40B4-BE49-F238E27FC236}">
                  <a16:creationId xmlns:a16="http://schemas.microsoft.com/office/drawing/2014/main" id="{B2A9BD89-1DB9-4E12-8570-2EF98F1075D8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5" name="Rectangle 142">
              <a:extLst>
                <a:ext uri="{FF2B5EF4-FFF2-40B4-BE49-F238E27FC236}">
                  <a16:creationId xmlns:a16="http://schemas.microsoft.com/office/drawing/2014/main" id="{1A29ED1C-4A80-496B-A52B-BEDDF668B1BC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6" name="Rectangle 143">
              <a:extLst>
                <a:ext uri="{FF2B5EF4-FFF2-40B4-BE49-F238E27FC236}">
                  <a16:creationId xmlns:a16="http://schemas.microsoft.com/office/drawing/2014/main" id="{A0FB712B-F09A-4C02-A8ED-07DE4C1E6F29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7" name="Rectangle 144">
              <a:extLst>
                <a:ext uri="{FF2B5EF4-FFF2-40B4-BE49-F238E27FC236}">
                  <a16:creationId xmlns:a16="http://schemas.microsoft.com/office/drawing/2014/main" id="{704584BD-9CA6-4221-9D54-0C4D5CFD2BA0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8" name="Rectangle 145">
              <a:extLst>
                <a:ext uri="{FF2B5EF4-FFF2-40B4-BE49-F238E27FC236}">
                  <a16:creationId xmlns:a16="http://schemas.microsoft.com/office/drawing/2014/main" id="{72D3DE65-1BBE-43B5-B150-3BB17C7A266B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9" name="그룹 278">
            <a:extLst>
              <a:ext uri="{FF2B5EF4-FFF2-40B4-BE49-F238E27FC236}">
                <a16:creationId xmlns:a16="http://schemas.microsoft.com/office/drawing/2014/main" id="{A26A4DAF-BA9D-499E-92C0-4CA50C48E31F}"/>
              </a:ext>
            </a:extLst>
          </p:cNvPr>
          <p:cNvGrpSpPr/>
          <p:nvPr/>
        </p:nvGrpSpPr>
        <p:grpSpPr>
          <a:xfrm>
            <a:off x="10163425" y="2598179"/>
            <a:ext cx="933749" cy="135371"/>
            <a:chOff x="9365567" y="2456284"/>
            <a:chExt cx="933749" cy="135371"/>
          </a:xfrm>
        </p:grpSpPr>
        <p:sp>
          <p:nvSpPr>
            <p:cNvPr id="280" name="Rectangle 131">
              <a:extLst>
                <a:ext uri="{FF2B5EF4-FFF2-40B4-BE49-F238E27FC236}">
                  <a16:creationId xmlns:a16="http://schemas.microsoft.com/office/drawing/2014/main" id="{17DCDDD5-72DE-448F-9953-8A70030B62CA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1" name="Rectangle 132">
              <a:extLst>
                <a:ext uri="{FF2B5EF4-FFF2-40B4-BE49-F238E27FC236}">
                  <a16:creationId xmlns:a16="http://schemas.microsoft.com/office/drawing/2014/main" id="{3AAC05B3-10C2-4FD2-81A7-0C7B7752D4FF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2" name="Rectangle 133">
              <a:extLst>
                <a:ext uri="{FF2B5EF4-FFF2-40B4-BE49-F238E27FC236}">
                  <a16:creationId xmlns:a16="http://schemas.microsoft.com/office/drawing/2014/main" id="{A8B83275-FC06-4350-AF87-9E9B252EC885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3" name="Rectangle 134">
              <a:extLst>
                <a:ext uri="{FF2B5EF4-FFF2-40B4-BE49-F238E27FC236}">
                  <a16:creationId xmlns:a16="http://schemas.microsoft.com/office/drawing/2014/main" id="{2C62CA80-6AD6-439B-930E-C82A758168C3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4" name="Rectangle 135">
              <a:extLst>
                <a:ext uri="{FF2B5EF4-FFF2-40B4-BE49-F238E27FC236}">
                  <a16:creationId xmlns:a16="http://schemas.microsoft.com/office/drawing/2014/main" id="{DD575248-8F41-458F-AFEB-739513F9ED61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5" name="그룹 284">
            <a:extLst>
              <a:ext uri="{FF2B5EF4-FFF2-40B4-BE49-F238E27FC236}">
                <a16:creationId xmlns:a16="http://schemas.microsoft.com/office/drawing/2014/main" id="{5A2AAF14-AAB0-4461-AEF7-7E3CD43F0CAA}"/>
              </a:ext>
            </a:extLst>
          </p:cNvPr>
          <p:cNvGrpSpPr/>
          <p:nvPr/>
        </p:nvGrpSpPr>
        <p:grpSpPr>
          <a:xfrm>
            <a:off x="10163425" y="2393660"/>
            <a:ext cx="933749" cy="135371"/>
            <a:chOff x="9365567" y="2251765"/>
            <a:chExt cx="933749" cy="135371"/>
          </a:xfrm>
        </p:grpSpPr>
        <p:sp>
          <p:nvSpPr>
            <p:cNvPr id="286" name="Rectangle 126">
              <a:extLst>
                <a:ext uri="{FF2B5EF4-FFF2-40B4-BE49-F238E27FC236}">
                  <a16:creationId xmlns:a16="http://schemas.microsoft.com/office/drawing/2014/main" id="{47417D43-C6EA-4D8D-AF3D-EEFF82EF405F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7" name="Rectangle 127">
              <a:extLst>
                <a:ext uri="{FF2B5EF4-FFF2-40B4-BE49-F238E27FC236}">
                  <a16:creationId xmlns:a16="http://schemas.microsoft.com/office/drawing/2014/main" id="{629135C2-1538-4E19-A357-00127719DC53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8" name="Rectangle 128">
              <a:extLst>
                <a:ext uri="{FF2B5EF4-FFF2-40B4-BE49-F238E27FC236}">
                  <a16:creationId xmlns:a16="http://schemas.microsoft.com/office/drawing/2014/main" id="{3EF4DB0A-9A9B-4DDF-82D8-51B4F20AF187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9" name="Rectangle 129">
              <a:extLst>
                <a:ext uri="{FF2B5EF4-FFF2-40B4-BE49-F238E27FC236}">
                  <a16:creationId xmlns:a16="http://schemas.microsoft.com/office/drawing/2014/main" id="{4C98FD43-07C4-4CD8-8FEF-3F653FC643CB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0" name="Rectangle 130">
              <a:extLst>
                <a:ext uri="{FF2B5EF4-FFF2-40B4-BE49-F238E27FC236}">
                  <a16:creationId xmlns:a16="http://schemas.microsoft.com/office/drawing/2014/main" id="{C3147EB3-4107-407F-90CC-C377F380593D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91" name="TextBox 290">
            <a:extLst>
              <a:ext uri="{FF2B5EF4-FFF2-40B4-BE49-F238E27FC236}">
                <a16:creationId xmlns:a16="http://schemas.microsoft.com/office/drawing/2014/main" id="{FCC37989-040D-49CF-A030-9DB7A8EE9547}"/>
              </a:ext>
            </a:extLst>
          </p:cNvPr>
          <p:cNvSpPr txBox="1"/>
          <p:nvPr/>
        </p:nvSpPr>
        <p:spPr>
          <a:xfrm>
            <a:off x="9165452" y="2248192"/>
            <a:ext cx="864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57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92" name="Group 467">
            <a:extLst>
              <a:ext uri="{FF2B5EF4-FFF2-40B4-BE49-F238E27FC236}">
                <a16:creationId xmlns:a16="http://schemas.microsoft.com/office/drawing/2014/main" id="{0F566933-C4A2-43A2-8ABE-C04DE426CA6C}"/>
              </a:ext>
            </a:extLst>
          </p:cNvPr>
          <p:cNvGrpSpPr/>
          <p:nvPr/>
        </p:nvGrpSpPr>
        <p:grpSpPr>
          <a:xfrm>
            <a:off x="8937577" y="4803038"/>
            <a:ext cx="2387472" cy="1290196"/>
            <a:chOff x="803640" y="3362835"/>
            <a:chExt cx="2059657" cy="1290196"/>
          </a:xfrm>
        </p:grpSpPr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44E4E00D-05D5-4F6E-A4ED-A53A89BF642D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98040BE2-BA51-4451-B74E-509B0EA7562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95" name="직사각형 113">
            <a:extLst>
              <a:ext uri="{FF2B5EF4-FFF2-40B4-BE49-F238E27FC236}">
                <a16:creationId xmlns:a16="http://schemas.microsoft.com/office/drawing/2014/main" id="{35F1C151-A886-45D4-8107-CF52464E4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2078" y="1897073"/>
            <a:ext cx="17985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96" name="그룹 295">
            <a:extLst>
              <a:ext uri="{FF2B5EF4-FFF2-40B4-BE49-F238E27FC236}">
                <a16:creationId xmlns:a16="http://schemas.microsoft.com/office/drawing/2014/main" id="{B98B8AAF-ED6D-438C-9307-5D352CCF7FFA}"/>
              </a:ext>
            </a:extLst>
          </p:cNvPr>
          <p:cNvGrpSpPr/>
          <p:nvPr/>
        </p:nvGrpSpPr>
        <p:grpSpPr>
          <a:xfrm>
            <a:off x="6475500" y="4438848"/>
            <a:ext cx="1931719" cy="135371"/>
            <a:chOff x="8367597" y="4296953"/>
            <a:chExt cx="1931719" cy="135371"/>
          </a:xfrm>
          <a:solidFill>
            <a:schemeClr val="accent4"/>
          </a:solidFill>
        </p:grpSpPr>
        <p:sp>
          <p:nvSpPr>
            <p:cNvPr id="297" name="Rectangle 216">
              <a:extLst>
                <a:ext uri="{FF2B5EF4-FFF2-40B4-BE49-F238E27FC236}">
                  <a16:creationId xmlns:a16="http://schemas.microsoft.com/office/drawing/2014/main" id="{8A17483D-C05E-4F37-8042-D4290D0E3471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8" name="Rectangle 217">
              <a:extLst>
                <a:ext uri="{FF2B5EF4-FFF2-40B4-BE49-F238E27FC236}">
                  <a16:creationId xmlns:a16="http://schemas.microsoft.com/office/drawing/2014/main" id="{651845A2-87A0-41DE-9359-0030EEA0A9DE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9" name="Rectangle 218">
              <a:extLst>
                <a:ext uri="{FF2B5EF4-FFF2-40B4-BE49-F238E27FC236}">
                  <a16:creationId xmlns:a16="http://schemas.microsoft.com/office/drawing/2014/main" id="{A0C44A37-C860-4A7E-ABD8-43AAD839B67C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0" name="Rectangle 219">
              <a:extLst>
                <a:ext uri="{FF2B5EF4-FFF2-40B4-BE49-F238E27FC236}">
                  <a16:creationId xmlns:a16="http://schemas.microsoft.com/office/drawing/2014/main" id="{2D6EC625-DEF6-4369-AEC0-B319AD527336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1" name="Rectangle 220">
              <a:extLst>
                <a:ext uri="{FF2B5EF4-FFF2-40B4-BE49-F238E27FC236}">
                  <a16:creationId xmlns:a16="http://schemas.microsoft.com/office/drawing/2014/main" id="{5B5EDB7D-4F94-443B-885F-AAEC363BAE95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2" name="Rectangle 221">
              <a:extLst>
                <a:ext uri="{FF2B5EF4-FFF2-40B4-BE49-F238E27FC236}">
                  <a16:creationId xmlns:a16="http://schemas.microsoft.com/office/drawing/2014/main" id="{A30ACDB4-B789-4157-84BE-BF9216FAC894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3" name="Rectangle 222">
              <a:extLst>
                <a:ext uri="{FF2B5EF4-FFF2-40B4-BE49-F238E27FC236}">
                  <a16:creationId xmlns:a16="http://schemas.microsoft.com/office/drawing/2014/main" id="{8621FD35-8641-4893-865C-20599E9AD9C3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4" name="Rectangle 223">
              <a:extLst>
                <a:ext uri="{FF2B5EF4-FFF2-40B4-BE49-F238E27FC236}">
                  <a16:creationId xmlns:a16="http://schemas.microsoft.com/office/drawing/2014/main" id="{3D9973A8-B8C7-401B-AC02-51D59BB30641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5" name="Rectangle 224">
              <a:extLst>
                <a:ext uri="{FF2B5EF4-FFF2-40B4-BE49-F238E27FC236}">
                  <a16:creationId xmlns:a16="http://schemas.microsoft.com/office/drawing/2014/main" id="{ECF09740-5D87-4C06-891B-30A82A0C7BFA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6" name="Rectangle 225">
              <a:extLst>
                <a:ext uri="{FF2B5EF4-FFF2-40B4-BE49-F238E27FC236}">
                  <a16:creationId xmlns:a16="http://schemas.microsoft.com/office/drawing/2014/main" id="{C6CA757D-4056-4D49-AC15-6089DC00C954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07" name="그룹 306">
            <a:extLst>
              <a:ext uri="{FF2B5EF4-FFF2-40B4-BE49-F238E27FC236}">
                <a16:creationId xmlns:a16="http://schemas.microsoft.com/office/drawing/2014/main" id="{14DFA2BE-537F-4020-A121-B4FCBDEA9271}"/>
              </a:ext>
            </a:extLst>
          </p:cNvPr>
          <p:cNvGrpSpPr/>
          <p:nvPr/>
        </p:nvGrpSpPr>
        <p:grpSpPr>
          <a:xfrm>
            <a:off x="6475500" y="4234331"/>
            <a:ext cx="1931719" cy="135371"/>
            <a:chOff x="8367597" y="4092436"/>
            <a:chExt cx="1931719" cy="135371"/>
          </a:xfrm>
          <a:solidFill>
            <a:schemeClr val="accent4"/>
          </a:solidFill>
        </p:grpSpPr>
        <p:sp>
          <p:nvSpPr>
            <p:cNvPr id="308" name="Rectangle 206">
              <a:extLst>
                <a:ext uri="{FF2B5EF4-FFF2-40B4-BE49-F238E27FC236}">
                  <a16:creationId xmlns:a16="http://schemas.microsoft.com/office/drawing/2014/main" id="{CC33183D-DA14-4E1F-8CF7-7D27CFCF7C43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9" name="Rectangle 207">
              <a:extLst>
                <a:ext uri="{FF2B5EF4-FFF2-40B4-BE49-F238E27FC236}">
                  <a16:creationId xmlns:a16="http://schemas.microsoft.com/office/drawing/2014/main" id="{D4B93804-5AA2-4E5A-9F82-4D518062D344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0" name="Rectangle 208">
              <a:extLst>
                <a:ext uri="{FF2B5EF4-FFF2-40B4-BE49-F238E27FC236}">
                  <a16:creationId xmlns:a16="http://schemas.microsoft.com/office/drawing/2014/main" id="{D808B848-6D09-462D-BC28-C16B9232DBCD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1" name="Rectangle 209">
              <a:extLst>
                <a:ext uri="{FF2B5EF4-FFF2-40B4-BE49-F238E27FC236}">
                  <a16:creationId xmlns:a16="http://schemas.microsoft.com/office/drawing/2014/main" id="{91824315-198D-47C0-B7F5-806A70FF79E5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2" name="Rectangle 210">
              <a:extLst>
                <a:ext uri="{FF2B5EF4-FFF2-40B4-BE49-F238E27FC236}">
                  <a16:creationId xmlns:a16="http://schemas.microsoft.com/office/drawing/2014/main" id="{ABC070D2-2B26-4DC5-9A46-0906264A3EB6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3" name="Rectangle 211">
              <a:extLst>
                <a:ext uri="{FF2B5EF4-FFF2-40B4-BE49-F238E27FC236}">
                  <a16:creationId xmlns:a16="http://schemas.microsoft.com/office/drawing/2014/main" id="{0C3D61F3-8C77-432A-AB3F-B4952BF2B6C8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4" name="Rectangle 212">
              <a:extLst>
                <a:ext uri="{FF2B5EF4-FFF2-40B4-BE49-F238E27FC236}">
                  <a16:creationId xmlns:a16="http://schemas.microsoft.com/office/drawing/2014/main" id="{E20F1E33-1E4C-49F7-AC15-2C69B6D4808E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5" name="Rectangle 213">
              <a:extLst>
                <a:ext uri="{FF2B5EF4-FFF2-40B4-BE49-F238E27FC236}">
                  <a16:creationId xmlns:a16="http://schemas.microsoft.com/office/drawing/2014/main" id="{C7C31F60-B15F-4D53-A38C-1E92586E2A46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6" name="Rectangle 214">
              <a:extLst>
                <a:ext uri="{FF2B5EF4-FFF2-40B4-BE49-F238E27FC236}">
                  <a16:creationId xmlns:a16="http://schemas.microsoft.com/office/drawing/2014/main" id="{31E2F8DA-FFF9-489E-A082-3F4305743330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7" name="Rectangle 215">
              <a:extLst>
                <a:ext uri="{FF2B5EF4-FFF2-40B4-BE49-F238E27FC236}">
                  <a16:creationId xmlns:a16="http://schemas.microsoft.com/office/drawing/2014/main" id="{CE458791-5432-42A7-A8EC-87C004ED60D6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8" name="그룹 317">
            <a:extLst>
              <a:ext uri="{FF2B5EF4-FFF2-40B4-BE49-F238E27FC236}">
                <a16:creationId xmlns:a16="http://schemas.microsoft.com/office/drawing/2014/main" id="{55F5E6F2-D7FE-4ED2-8978-A03D3F2989D9}"/>
              </a:ext>
            </a:extLst>
          </p:cNvPr>
          <p:cNvGrpSpPr/>
          <p:nvPr/>
        </p:nvGrpSpPr>
        <p:grpSpPr>
          <a:xfrm>
            <a:off x="6475500" y="4029812"/>
            <a:ext cx="1931719" cy="135371"/>
            <a:chOff x="8367597" y="3887917"/>
            <a:chExt cx="1931719" cy="135371"/>
          </a:xfrm>
          <a:solidFill>
            <a:schemeClr val="accent4"/>
          </a:solidFill>
        </p:grpSpPr>
        <p:sp>
          <p:nvSpPr>
            <p:cNvPr id="319" name="Rectangle 196">
              <a:extLst>
                <a:ext uri="{FF2B5EF4-FFF2-40B4-BE49-F238E27FC236}">
                  <a16:creationId xmlns:a16="http://schemas.microsoft.com/office/drawing/2014/main" id="{F3264F8B-9ED9-49E5-B585-72B9159E2B60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0" name="Rectangle 197">
              <a:extLst>
                <a:ext uri="{FF2B5EF4-FFF2-40B4-BE49-F238E27FC236}">
                  <a16:creationId xmlns:a16="http://schemas.microsoft.com/office/drawing/2014/main" id="{3D585348-073B-473C-AC2E-C50F85D529C3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1" name="Rectangle 198">
              <a:extLst>
                <a:ext uri="{FF2B5EF4-FFF2-40B4-BE49-F238E27FC236}">
                  <a16:creationId xmlns:a16="http://schemas.microsoft.com/office/drawing/2014/main" id="{947BC459-464F-40D3-99D5-4B123EE4D6B8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2" name="Rectangle 199">
              <a:extLst>
                <a:ext uri="{FF2B5EF4-FFF2-40B4-BE49-F238E27FC236}">
                  <a16:creationId xmlns:a16="http://schemas.microsoft.com/office/drawing/2014/main" id="{B30EB9E3-F729-47A0-A7AC-4B98B6418913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3" name="Rectangle 200">
              <a:extLst>
                <a:ext uri="{FF2B5EF4-FFF2-40B4-BE49-F238E27FC236}">
                  <a16:creationId xmlns:a16="http://schemas.microsoft.com/office/drawing/2014/main" id="{67C4997A-2538-4DD6-BD85-35CFE764FF15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4" name="Rectangle 201">
              <a:extLst>
                <a:ext uri="{FF2B5EF4-FFF2-40B4-BE49-F238E27FC236}">
                  <a16:creationId xmlns:a16="http://schemas.microsoft.com/office/drawing/2014/main" id="{59DAC017-435A-4033-B597-5A5B845D945F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5" name="Rectangle 202">
              <a:extLst>
                <a:ext uri="{FF2B5EF4-FFF2-40B4-BE49-F238E27FC236}">
                  <a16:creationId xmlns:a16="http://schemas.microsoft.com/office/drawing/2014/main" id="{CBD6FE01-D73E-4B42-B995-A39E37BA8E47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6" name="Rectangle 203">
              <a:extLst>
                <a:ext uri="{FF2B5EF4-FFF2-40B4-BE49-F238E27FC236}">
                  <a16:creationId xmlns:a16="http://schemas.microsoft.com/office/drawing/2014/main" id="{B98D9D64-05BF-4976-9BBD-CC77C2CE6DD2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7" name="Rectangle 204">
              <a:extLst>
                <a:ext uri="{FF2B5EF4-FFF2-40B4-BE49-F238E27FC236}">
                  <a16:creationId xmlns:a16="http://schemas.microsoft.com/office/drawing/2014/main" id="{3B23452E-8224-4287-BF12-D182ABEAA4EC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8" name="Rectangle 205">
              <a:extLst>
                <a:ext uri="{FF2B5EF4-FFF2-40B4-BE49-F238E27FC236}">
                  <a16:creationId xmlns:a16="http://schemas.microsoft.com/office/drawing/2014/main" id="{A168A2EC-9D64-4F30-A5D0-DEE9A5210A81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29" name="그룹 328">
            <a:extLst>
              <a:ext uri="{FF2B5EF4-FFF2-40B4-BE49-F238E27FC236}">
                <a16:creationId xmlns:a16="http://schemas.microsoft.com/office/drawing/2014/main" id="{4F9D8264-CB1C-4125-BD29-762AC71F0AC8}"/>
              </a:ext>
            </a:extLst>
          </p:cNvPr>
          <p:cNvGrpSpPr/>
          <p:nvPr/>
        </p:nvGrpSpPr>
        <p:grpSpPr>
          <a:xfrm>
            <a:off x="6475500" y="3825293"/>
            <a:ext cx="1931719" cy="135371"/>
            <a:chOff x="8367597" y="3683398"/>
            <a:chExt cx="1931719" cy="135371"/>
          </a:xfrm>
          <a:solidFill>
            <a:schemeClr val="accent4"/>
          </a:solidFill>
        </p:grpSpPr>
        <p:sp>
          <p:nvSpPr>
            <p:cNvPr id="330" name="Rectangle 186">
              <a:extLst>
                <a:ext uri="{FF2B5EF4-FFF2-40B4-BE49-F238E27FC236}">
                  <a16:creationId xmlns:a16="http://schemas.microsoft.com/office/drawing/2014/main" id="{812D4846-5D9B-4A65-AECA-9E80AC93C414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1" name="Rectangle 187">
              <a:extLst>
                <a:ext uri="{FF2B5EF4-FFF2-40B4-BE49-F238E27FC236}">
                  <a16:creationId xmlns:a16="http://schemas.microsoft.com/office/drawing/2014/main" id="{93790B42-322D-4611-A38C-6FB7002E113E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2" name="Rectangle 188">
              <a:extLst>
                <a:ext uri="{FF2B5EF4-FFF2-40B4-BE49-F238E27FC236}">
                  <a16:creationId xmlns:a16="http://schemas.microsoft.com/office/drawing/2014/main" id="{598E8A74-9094-4084-AA92-B6D9C2305E28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3" name="Rectangle 189">
              <a:extLst>
                <a:ext uri="{FF2B5EF4-FFF2-40B4-BE49-F238E27FC236}">
                  <a16:creationId xmlns:a16="http://schemas.microsoft.com/office/drawing/2014/main" id="{3416894E-7B17-47B7-9587-D34AD144F282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4" name="Rectangle 190">
              <a:extLst>
                <a:ext uri="{FF2B5EF4-FFF2-40B4-BE49-F238E27FC236}">
                  <a16:creationId xmlns:a16="http://schemas.microsoft.com/office/drawing/2014/main" id="{19D3CE70-9726-4D1A-892C-41BB4A2AF407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5" name="Rectangle 191">
              <a:extLst>
                <a:ext uri="{FF2B5EF4-FFF2-40B4-BE49-F238E27FC236}">
                  <a16:creationId xmlns:a16="http://schemas.microsoft.com/office/drawing/2014/main" id="{8B2DB944-6DE9-433D-ACA2-6A94EED52578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6" name="Rectangle 192">
              <a:extLst>
                <a:ext uri="{FF2B5EF4-FFF2-40B4-BE49-F238E27FC236}">
                  <a16:creationId xmlns:a16="http://schemas.microsoft.com/office/drawing/2014/main" id="{FC5D98AA-930D-4842-917F-66666ACB0524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7" name="Rectangle 193">
              <a:extLst>
                <a:ext uri="{FF2B5EF4-FFF2-40B4-BE49-F238E27FC236}">
                  <a16:creationId xmlns:a16="http://schemas.microsoft.com/office/drawing/2014/main" id="{4DC454BA-2B59-47C0-861E-2AEAFDB67C79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8" name="Rectangle 194">
              <a:extLst>
                <a:ext uri="{FF2B5EF4-FFF2-40B4-BE49-F238E27FC236}">
                  <a16:creationId xmlns:a16="http://schemas.microsoft.com/office/drawing/2014/main" id="{61F5B47F-E613-4648-9934-9318702FF9B1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9" name="Rectangle 195">
              <a:extLst>
                <a:ext uri="{FF2B5EF4-FFF2-40B4-BE49-F238E27FC236}">
                  <a16:creationId xmlns:a16="http://schemas.microsoft.com/office/drawing/2014/main" id="{78DDDF3D-728A-46D5-A6BA-05537836F1A7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40" name="그룹 339">
            <a:extLst>
              <a:ext uri="{FF2B5EF4-FFF2-40B4-BE49-F238E27FC236}">
                <a16:creationId xmlns:a16="http://schemas.microsoft.com/office/drawing/2014/main" id="{183AF9D3-85DB-4218-88AA-691378194EA0}"/>
              </a:ext>
            </a:extLst>
          </p:cNvPr>
          <p:cNvGrpSpPr/>
          <p:nvPr/>
        </p:nvGrpSpPr>
        <p:grpSpPr>
          <a:xfrm>
            <a:off x="6475500" y="3620774"/>
            <a:ext cx="1931719" cy="135371"/>
            <a:chOff x="8367597" y="3478879"/>
            <a:chExt cx="1931719" cy="135371"/>
          </a:xfrm>
          <a:solidFill>
            <a:schemeClr val="bg1">
              <a:lumMod val="85000"/>
            </a:schemeClr>
          </a:solidFill>
        </p:grpSpPr>
        <p:sp>
          <p:nvSpPr>
            <p:cNvPr id="341" name="Rectangle 176">
              <a:extLst>
                <a:ext uri="{FF2B5EF4-FFF2-40B4-BE49-F238E27FC236}">
                  <a16:creationId xmlns:a16="http://schemas.microsoft.com/office/drawing/2014/main" id="{FC79CC41-A5B4-4487-86D5-E400E770B388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2" name="Rectangle 177">
              <a:extLst>
                <a:ext uri="{FF2B5EF4-FFF2-40B4-BE49-F238E27FC236}">
                  <a16:creationId xmlns:a16="http://schemas.microsoft.com/office/drawing/2014/main" id="{5D591FF5-2F65-4181-81A8-9D0FBD6CF65D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3" name="Rectangle 178">
              <a:extLst>
                <a:ext uri="{FF2B5EF4-FFF2-40B4-BE49-F238E27FC236}">
                  <a16:creationId xmlns:a16="http://schemas.microsoft.com/office/drawing/2014/main" id="{A1207EFB-D852-483D-8741-14E70838D6ED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4" name="Rectangle 179">
              <a:extLst>
                <a:ext uri="{FF2B5EF4-FFF2-40B4-BE49-F238E27FC236}">
                  <a16:creationId xmlns:a16="http://schemas.microsoft.com/office/drawing/2014/main" id="{73FCCDC8-CB0E-41A6-8B10-1C260B9790CE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5" name="Rectangle 180">
              <a:extLst>
                <a:ext uri="{FF2B5EF4-FFF2-40B4-BE49-F238E27FC236}">
                  <a16:creationId xmlns:a16="http://schemas.microsoft.com/office/drawing/2014/main" id="{37C77EDC-7ABA-4F9A-849D-8EDAF4903C7A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6" name="Rectangle 181">
              <a:extLst>
                <a:ext uri="{FF2B5EF4-FFF2-40B4-BE49-F238E27FC236}">
                  <a16:creationId xmlns:a16="http://schemas.microsoft.com/office/drawing/2014/main" id="{6A2B003D-EE7C-46C6-9FFF-31D6F031E2AA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7" name="Rectangle 182">
              <a:extLst>
                <a:ext uri="{FF2B5EF4-FFF2-40B4-BE49-F238E27FC236}">
                  <a16:creationId xmlns:a16="http://schemas.microsoft.com/office/drawing/2014/main" id="{1D100B87-7A0D-435E-8AFA-87916E5925F9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8" name="Rectangle 183">
              <a:extLst>
                <a:ext uri="{FF2B5EF4-FFF2-40B4-BE49-F238E27FC236}">
                  <a16:creationId xmlns:a16="http://schemas.microsoft.com/office/drawing/2014/main" id="{1DF40EB1-79A3-4920-A9A4-4107596DFAFA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9" name="Rectangle 184">
              <a:extLst>
                <a:ext uri="{FF2B5EF4-FFF2-40B4-BE49-F238E27FC236}">
                  <a16:creationId xmlns:a16="http://schemas.microsoft.com/office/drawing/2014/main" id="{FC3645C4-3CF2-4C55-9227-6719C94163B8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0" name="Rectangle 185">
              <a:extLst>
                <a:ext uri="{FF2B5EF4-FFF2-40B4-BE49-F238E27FC236}">
                  <a16:creationId xmlns:a16="http://schemas.microsoft.com/office/drawing/2014/main" id="{9D5813C9-C30A-4F07-9CBD-9FBB77EE787C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1" name="그룹 350">
            <a:extLst>
              <a:ext uri="{FF2B5EF4-FFF2-40B4-BE49-F238E27FC236}">
                <a16:creationId xmlns:a16="http://schemas.microsoft.com/office/drawing/2014/main" id="{816B0E30-8B22-4037-8F77-83D191EBB342}"/>
              </a:ext>
            </a:extLst>
          </p:cNvPr>
          <p:cNvGrpSpPr/>
          <p:nvPr/>
        </p:nvGrpSpPr>
        <p:grpSpPr>
          <a:xfrm>
            <a:off x="6475500" y="3416255"/>
            <a:ext cx="1931719" cy="135371"/>
            <a:chOff x="8367597" y="3274360"/>
            <a:chExt cx="1931719" cy="135371"/>
          </a:xfrm>
          <a:solidFill>
            <a:schemeClr val="bg1">
              <a:lumMod val="85000"/>
            </a:schemeClr>
          </a:solidFill>
        </p:grpSpPr>
        <p:sp>
          <p:nvSpPr>
            <p:cNvPr id="352" name="Rectangle 166">
              <a:extLst>
                <a:ext uri="{FF2B5EF4-FFF2-40B4-BE49-F238E27FC236}">
                  <a16:creationId xmlns:a16="http://schemas.microsoft.com/office/drawing/2014/main" id="{616A7E87-7B06-457D-8E77-28B665AC5952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3" name="Rectangle 167">
              <a:extLst>
                <a:ext uri="{FF2B5EF4-FFF2-40B4-BE49-F238E27FC236}">
                  <a16:creationId xmlns:a16="http://schemas.microsoft.com/office/drawing/2014/main" id="{D3F6D0AD-C896-4412-B5D4-7C159FD0CA69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4" name="Rectangle 168">
              <a:extLst>
                <a:ext uri="{FF2B5EF4-FFF2-40B4-BE49-F238E27FC236}">
                  <a16:creationId xmlns:a16="http://schemas.microsoft.com/office/drawing/2014/main" id="{DA50A738-D70A-4E45-980F-5688249BB45C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5" name="Rectangle 169">
              <a:extLst>
                <a:ext uri="{FF2B5EF4-FFF2-40B4-BE49-F238E27FC236}">
                  <a16:creationId xmlns:a16="http://schemas.microsoft.com/office/drawing/2014/main" id="{5414A2B5-352C-4E84-8C87-0381D3C5719B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6" name="Rectangle 170">
              <a:extLst>
                <a:ext uri="{FF2B5EF4-FFF2-40B4-BE49-F238E27FC236}">
                  <a16:creationId xmlns:a16="http://schemas.microsoft.com/office/drawing/2014/main" id="{720FFA2D-C347-4958-B091-F2466A1C63D6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7" name="Rectangle 171">
              <a:extLst>
                <a:ext uri="{FF2B5EF4-FFF2-40B4-BE49-F238E27FC236}">
                  <a16:creationId xmlns:a16="http://schemas.microsoft.com/office/drawing/2014/main" id="{C106C3A0-3959-451C-ACAA-EED6EFBE868C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8" name="Rectangle 172">
              <a:extLst>
                <a:ext uri="{FF2B5EF4-FFF2-40B4-BE49-F238E27FC236}">
                  <a16:creationId xmlns:a16="http://schemas.microsoft.com/office/drawing/2014/main" id="{E6F0E9F3-21B9-4ED0-9D81-F724D4AA7900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9" name="Rectangle 173">
              <a:extLst>
                <a:ext uri="{FF2B5EF4-FFF2-40B4-BE49-F238E27FC236}">
                  <a16:creationId xmlns:a16="http://schemas.microsoft.com/office/drawing/2014/main" id="{4B8C865E-EFEC-4AAB-BD09-78199CA968D5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0" name="Rectangle 174">
              <a:extLst>
                <a:ext uri="{FF2B5EF4-FFF2-40B4-BE49-F238E27FC236}">
                  <a16:creationId xmlns:a16="http://schemas.microsoft.com/office/drawing/2014/main" id="{CCD8F128-A4C5-454C-8097-09C3EEA08400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1" name="Rectangle 175">
              <a:extLst>
                <a:ext uri="{FF2B5EF4-FFF2-40B4-BE49-F238E27FC236}">
                  <a16:creationId xmlns:a16="http://schemas.microsoft.com/office/drawing/2014/main" id="{41D893DE-6DFC-48C0-8158-F23B8359593F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2" name="그룹 361">
            <a:extLst>
              <a:ext uri="{FF2B5EF4-FFF2-40B4-BE49-F238E27FC236}">
                <a16:creationId xmlns:a16="http://schemas.microsoft.com/office/drawing/2014/main" id="{96C436AE-A460-4F22-8D6F-9695065A2E5F}"/>
              </a:ext>
            </a:extLst>
          </p:cNvPr>
          <p:cNvGrpSpPr/>
          <p:nvPr/>
        </p:nvGrpSpPr>
        <p:grpSpPr>
          <a:xfrm>
            <a:off x="6475500" y="3211736"/>
            <a:ext cx="1931719" cy="135371"/>
            <a:chOff x="8367597" y="3069841"/>
            <a:chExt cx="1931719" cy="135371"/>
          </a:xfrm>
        </p:grpSpPr>
        <p:sp>
          <p:nvSpPr>
            <p:cNvPr id="363" name="Rectangle 156">
              <a:extLst>
                <a:ext uri="{FF2B5EF4-FFF2-40B4-BE49-F238E27FC236}">
                  <a16:creationId xmlns:a16="http://schemas.microsoft.com/office/drawing/2014/main" id="{942F2475-9C25-48B9-9ABE-3F5C1549ACFF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4" name="Rectangle 157">
              <a:extLst>
                <a:ext uri="{FF2B5EF4-FFF2-40B4-BE49-F238E27FC236}">
                  <a16:creationId xmlns:a16="http://schemas.microsoft.com/office/drawing/2014/main" id="{9A890A81-044A-4A21-86A4-48E9A5CF3813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5" name="Rectangle 158">
              <a:extLst>
                <a:ext uri="{FF2B5EF4-FFF2-40B4-BE49-F238E27FC236}">
                  <a16:creationId xmlns:a16="http://schemas.microsoft.com/office/drawing/2014/main" id="{8876DA05-ED32-4686-B588-4BA047C6841D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6" name="Rectangle 159">
              <a:extLst>
                <a:ext uri="{FF2B5EF4-FFF2-40B4-BE49-F238E27FC236}">
                  <a16:creationId xmlns:a16="http://schemas.microsoft.com/office/drawing/2014/main" id="{1D8D8976-F9A5-4E6D-A9C1-E713BD3CF459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7" name="Rectangle 160">
              <a:extLst>
                <a:ext uri="{FF2B5EF4-FFF2-40B4-BE49-F238E27FC236}">
                  <a16:creationId xmlns:a16="http://schemas.microsoft.com/office/drawing/2014/main" id="{8D60D6FE-1698-4DBF-9260-1FD1BF570248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8" name="Rectangle 161">
              <a:extLst>
                <a:ext uri="{FF2B5EF4-FFF2-40B4-BE49-F238E27FC236}">
                  <a16:creationId xmlns:a16="http://schemas.microsoft.com/office/drawing/2014/main" id="{7BAB56DF-C19C-417D-8961-116CD90498D6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9" name="Rectangle 162">
              <a:extLst>
                <a:ext uri="{FF2B5EF4-FFF2-40B4-BE49-F238E27FC236}">
                  <a16:creationId xmlns:a16="http://schemas.microsoft.com/office/drawing/2014/main" id="{5AAA4495-2443-4386-9FFC-1E79D2C9FDD0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0" name="Rectangle 163">
              <a:extLst>
                <a:ext uri="{FF2B5EF4-FFF2-40B4-BE49-F238E27FC236}">
                  <a16:creationId xmlns:a16="http://schemas.microsoft.com/office/drawing/2014/main" id="{B3D09E58-D793-45AE-B1E6-15C2EC011DD8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1" name="Rectangle 164">
              <a:extLst>
                <a:ext uri="{FF2B5EF4-FFF2-40B4-BE49-F238E27FC236}">
                  <a16:creationId xmlns:a16="http://schemas.microsoft.com/office/drawing/2014/main" id="{1E0A82CE-A773-42DA-BE01-C1ED47A35F70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2" name="Rectangle 165">
              <a:extLst>
                <a:ext uri="{FF2B5EF4-FFF2-40B4-BE49-F238E27FC236}">
                  <a16:creationId xmlns:a16="http://schemas.microsoft.com/office/drawing/2014/main" id="{7DBBBA14-AA8F-4EFF-8CF6-F94367E93A5A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73" name="그룹 372">
            <a:extLst>
              <a:ext uri="{FF2B5EF4-FFF2-40B4-BE49-F238E27FC236}">
                <a16:creationId xmlns:a16="http://schemas.microsoft.com/office/drawing/2014/main" id="{F626798F-B87D-4073-AB90-E95A5F9664AC}"/>
              </a:ext>
            </a:extLst>
          </p:cNvPr>
          <p:cNvGrpSpPr/>
          <p:nvPr/>
        </p:nvGrpSpPr>
        <p:grpSpPr>
          <a:xfrm>
            <a:off x="6475500" y="3007217"/>
            <a:ext cx="1931719" cy="135371"/>
            <a:chOff x="8367597" y="2865322"/>
            <a:chExt cx="1931719" cy="135371"/>
          </a:xfrm>
        </p:grpSpPr>
        <p:sp>
          <p:nvSpPr>
            <p:cNvPr id="374" name="Rectangle 146">
              <a:extLst>
                <a:ext uri="{FF2B5EF4-FFF2-40B4-BE49-F238E27FC236}">
                  <a16:creationId xmlns:a16="http://schemas.microsoft.com/office/drawing/2014/main" id="{257D2270-8938-4917-BCA9-3642756FE2C7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5" name="Rectangle 147">
              <a:extLst>
                <a:ext uri="{FF2B5EF4-FFF2-40B4-BE49-F238E27FC236}">
                  <a16:creationId xmlns:a16="http://schemas.microsoft.com/office/drawing/2014/main" id="{F47A9ED6-3FF5-4577-A117-9FBF454DF2A6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6" name="Rectangle 148">
              <a:extLst>
                <a:ext uri="{FF2B5EF4-FFF2-40B4-BE49-F238E27FC236}">
                  <a16:creationId xmlns:a16="http://schemas.microsoft.com/office/drawing/2014/main" id="{AEE23D8C-BC29-4ED2-AA0D-25A9019B7521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7" name="Rectangle 149">
              <a:extLst>
                <a:ext uri="{FF2B5EF4-FFF2-40B4-BE49-F238E27FC236}">
                  <a16:creationId xmlns:a16="http://schemas.microsoft.com/office/drawing/2014/main" id="{0C96D1DF-020C-4C5C-B803-48A5B00F13B4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8" name="Rectangle 150">
              <a:extLst>
                <a:ext uri="{FF2B5EF4-FFF2-40B4-BE49-F238E27FC236}">
                  <a16:creationId xmlns:a16="http://schemas.microsoft.com/office/drawing/2014/main" id="{A84D60A3-DA84-4B67-964C-BF5AB16E5261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9" name="Rectangle 151">
              <a:extLst>
                <a:ext uri="{FF2B5EF4-FFF2-40B4-BE49-F238E27FC236}">
                  <a16:creationId xmlns:a16="http://schemas.microsoft.com/office/drawing/2014/main" id="{2DB93677-B4DF-4292-9E4B-DF7E9782E0B3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0" name="Rectangle 152">
              <a:extLst>
                <a:ext uri="{FF2B5EF4-FFF2-40B4-BE49-F238E27FC236}">
                  <a16:creationId xmlns:a16="http://schemas.microsoft.com/office/drawing/2014/main" id="{5BEE45EF-0DD6-4D20-9223-EDB69D0BFF76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1" name="Rectangle 153">
              <a:extLst>
                <a:ext uri="{FF2B5EF4-FFF2-40B4-BE49-F238E27FC236}">
                  <a16:creationId xmlns:a16="http://schemas.microsoft.com/office/drawing/2014/main" id="{7B219307-6058-42F2-9EBC-B6C9725C7A10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2" name="Rectangle 154">
              <a:extLst>
                <a:ext uri="{FF2B5EF4-FFF2-40B4-BE49-F238E27FC236}">
                  <a16:creationId xmlns:a16="http://schemas.microsoft.com/office/drawing/2014/main" id="{4E39DEB9-1BF8-4541-B671-1D8F99378A18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3" name="Rectangle 155">
              <a:extLst>
                <a:ext uri="{FF2B5EF4-FFF2-40B4-BE49-F238E27FC236}">
                  <a16:creationId xmlns:a16="http://schemas.microsoft.com/office/drawing/2014/main" id="{F247CC96-211F-4684-B792-1AE7CAB91568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84" name="그룹 383">
            <a:extLst>
              <a:ext uri="{FF2B5EF4-FFF2-40B4-BE49-F238E27FC236}">
                <a16:creationId xmlns:a16="http://schemas.microsoft.com/office/drawing/2014/main" id="{D5C0DED7-DFA1-4312-A456-6F0D1425D36B}"/>
              </a:ext>
            </a:extLst>
          </p:cNvPr>
          <p:cNvGrpSpPr/>
          <p:nvPr/>
        </p:nvGrpSpPr>
        <p:grpSpPr>
          <a:xfrm>
            <a:off x="6475500" y="2802698"/>
            <a:ext cx="1931719" cy="135371"/>
            <a:chOff x="8367597" y="2660803"/>
            <a:chExt cx="1931719" cy="135371"/>
          </a:xfrm>
        </p:grpSpPr>
        <p:sp>
          <p:nvSpPr>
            <p:cNvPr id="385" name="Rectangle 136">
              <a:extLst>
                <a:ext uri="{FF2B5EF4-FFF2-40B4-BE49-F238E27FC236}">
                  <a16:creationId xmlns:a16="http://schemas.microsoft.com/office/drawing/2014/main" id="{A9998606-2D01-445C-90CB-3EAD79CC7E30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6" name="Rectangle 137">
              <a:extLst>
                <a:ext uri="{FF2B5EF4-FFF2-40B4-BE49-F238E27FC236}">
                  <a16:creationId xmlns:a16="http://schemas.microsoft.com/office/drawing/2014/main" id="{65CEFDE6-02B6-4956-82FB-DE419DB395A4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7" name="Rectangle 138">
              <a:extLst>
                <a:ext uri="{FF2B5EF4-FFF2-40B4-BE49-F238E27FC236}">
                  <a16:creationId xmlns:a16="http://schemas.microsoft.com/office/drawing/2014/main" id="{6246932E-59B8-4763-9239-E8F7711F2316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8" name="Rectangle 139">
              <a:extLst>
                <a:ext uri="{FF2B5EF4-FFF2-40B4-BE49-F238E27FC236}">
                  <a16:creationId xmlns:a16="http://schemas.microsoft.com/office/drawing/2014/main" id="{72106ADD-C297-4CAC-A1D8-CD202EBBE9D7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9" name="Rectangle 140">
              <a:extLst>
                <a:ext uri="{FF2B5EF4-FFF2-40B4-BE49-F238E27FC236}">
                  <a16:creationId xmlns:a16="http://schemas.microsoft.com/office/drawing/2014/main" id="{14115888-7DD4-4480-9C18-E1AEBAAB5711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0" name="Rectangle 141">
              <a:extLst>
                <a:ext uri="{FF2B5EF4-FFF2-40B4-BE49-F238E27FC236}">
                  <a16:creationId xmlns:a16="http://schemas.microsoft.com/office/drawing/2014/main" id="{C64E3E26-DCA2-47B2-A515-DE04287105EE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1" name="Rectangle 142">
              <a:extLst>
                <a:ext uri="{FF2B5EF4-FFF2-40B4-BE49-F238E27FC236}">
                  <a16:creationId xmlns:a16="http://schemas.microsoft.com/office/drawing/2014/main" id="{66A0683E-7532-4C56-A000-F0C6B84C8881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2" name="Rectangle 143">
              <a:extLst>
                <a:ext uri="{FF2B5EF4-FFF2-40B4-BE49-F238E27FC236}">
                  <a16:creationId xmlns:a16="http://schemas.microsoft.com/office/drawing/2014/main" id="{6E4425EE-78D4-4C19-A415-4B998FA71656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3" name="Rectangle 144">
              <a:extLst>
                <a:ext uri="{FF2B5EF4-FFF2-40B4-BE49-F238E27FC236}">
                  <a16:creationId xmlns:a16="http://schemas.microsoft.com/office/drawing/2014/main" id="{54E2F45F-7D80-45F3-9538-1A512CA1E253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4" name="Rectangle 145">
              <a:extLst>
                <a:ext uri="{FF2B5EF4-FFF2-40B4-BE49-F238E27FC236}">
                  <a16:creationId xmlns:a16="http://schemas.microsoft.com/office/drawing/2014/main" id="{375DA013-7E82-4AA1-9F39-9B775D9CDD25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95" name="그룹 394">
            <a:extLst>
              <a:ext uri="{FF2B5EF4-FFF2-40B4-BE49-F238E27FC236}">
                <a16:creationId xmlns:a16="http://schemas.microsoft.com/office/drawing/2014/main" id="{DECCCBD9-2D59-477B-A964-97490DF29203}"/>
              </a:ext>
            </a:extLst>
          </p:cNvPr>
          <p:cNvGrpSpPr/>
          <p:nvPr/>
        </p:nvGrpSpPr>
        <p:grpSpPr>
          <a:xfrm>
            <a:off x="7473470" y="2598179"/>
            <a:ext cx="933749" cy="135371"/>
            <a:chOff x="9365567" y="2456284"/>
            <a:chExt cx="933749" cy="135371"/>
          </a:xfrm>
        </p:grpSpPr>
        <p:sp>
          <p:nvSpPr>
            <p:cNvPr id="396" name="Rectangle 131">
              <a:extLst>
                <a:ext uri="{FF2B5EF4-FFF2-40B4-BE49-F238E27FC236}">
                  <a16:creationId xmlns:a16="http://schemas.microsoft.com/office/drawing/2014/main" id="{65733120-06DC-454A-B20B-78A10A03E4C7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7" name="Rectangle 132">
              <a:extLst>
                <a:ext uri="{FF2B5EF4-FFF2-40B4-BE49-F238E27FC236}">
                  <a16:creationId xmlns:a16="http://schemas.microsoft.com/office/drawing/2014/main" id="{FA6689C2-E006-4323-81A2-A20E7F1D2D61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8" name="Rectangle 133">
              <a:extLst>
                <a:ext uri="{FF2B5EF4-FFF2-40B4-BE49-F238E27FC236}">
                  <a16:creationId xmlns:a16="http://schemas.microsoft.com/office/drawing/2014/main" id="{439DB5DE-A156-4B7A-A2CA-B2D18C93D07E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9" name="Rectangle 134">
              <a:extLst>
                <a:ext uri="{FF2B5EF4-FFF2-40B4-BE49-F238E27FC236}">
                  <a16:creationId xmlns:a16="http://schemas.microsoft.com/office/drawing/2014/main" id="{D66C37F6-B1AD-4D92-9DBB-3E391FEFDAC5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0" name="Rectangle 135">
              <a:extLst>
                <a:ext uri="{FF2B5EF4-FFF2-40B4-BE49-F238E27FC236}">
                  <a16:creationId xmlns:a16="http://schemas.microsoft.com/office/drawing/2014/main" id="{2633AEAE-C59F-4C4C-A4C0-9A89DF7D034C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01" name="그룹 400">
            <a:extLst>
              <a:ext uri="{FF2B5EF4-FFF2-40B4-BE49-F238E27FC236}">
                <a16:creationId xmlns:a16="http://schemas.microsoft.com/office/drawing/2014/main" id="{FFC4D9D5-12B6-480C-8E47-363E13FB4C8D}"/>
              </a:ext>
            </a:extLst>
          </p:cNvPr>
          <p:cNvGrpSpPr/>
          <p:nvPr/>
        </p:nvGrpSpPr>
        <p:grpSpPr>
          <a:xfrm>
            <a:off x="7473470" y="2393660"/>
            <a:ext cx="933749" cy="135371"/>
            <a:chOff x="9365567" y="2251765"/>
            <a:chExt cx="933749" cy="135371"/>
          </a:xfrm>
        </p:grpSpPr>
        <p:sp>
          <p:nvSpPr>
            <p:cNvPr id="402" name="Rectangle 126">
              <a:extLst>
                <a:ext uri="{FF2B5EF4-FFF2-40B4-BE49-F238E27FC236}">
                  <a16:creationId xmlns:a16="http://schemas.microsoft.com/office/drawing/2014/main" id="{FF48A3A5-9F34-425B-A998-6810869743E6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3" name="Rectangle 127">
              <a:extLst>
                <a:ext uri="{FF2B5EF4-FFF2-40B4-BE49-F238E27FC236}">
                  <a16:creationId xmlns:a16="http://schemas.microsoft.com/office/drawing/2014/main" id="{B7C817C7-3363-408D-9D38-764E68374B18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4" name="Rectangle 128">
              <a:extLst>
                <a:ext uri="{FF2B5EF4-FFF2-40B4-BE49-F238E27FC236}">
                  <a16:creationId xmlns:a16="http://schemas.microsoft.com/office/drawing/2014/main" id="{9AF4935E-5141-4EDF-B86E-415EEE328707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5" name="Rectangle 129">
              <a:extLst>
                <a:ext uri="{FF2B5EF4-FFF2-40B4-BE49-F238E27FC236}">
                  <a16:creationId xmlns:a16="http://schemas.microsoft.com/office/drawing/2014/main" id="{B80D158D-1901-470D-B01D-83D9DBD2C7CC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6" name="Rectangle 130">
              <a:extLst>
                <a:ext uri="{FF2B5EF4-FFF2-40B4-BE49-F238E27FC236}">
                  <a16:creationId xmlns:a16="http://schemas.microsoft.com/office/drawing/2014/main" id="{C23F1C7D-2E59-4547-ADF2-9D7A19E17502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07" name="TextBox 406">
            <a:extLst>
              <a:ext uri="{FF2B5EF4-FFF2-40B4-BE49-F238E27FC236}">
                <a16:creationId xmlns:a16="http://schemas.microsoft.com/office/drawing/2014/main" id="{D4716340-12BB-47EE-B5F6-73815B19BE1A}"/>
              </a:ext>
            </a:extLst>
          </p:cNvPr>
          <p:cNvSpPr txBox="1"/>
          <p:nvPr/>
        </p:nvSpPr>
        <p:spPr>
          <a:xfrm>
            <a:off x="6475497" y="2248192"/>
            <a:ext cx="864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34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08" name="Group 467">
            <a:extLst>
              <a:ext uri="{FF2B5EF4-FFF2-40B4-BE49-F238E27FC236}">
                <a16:creationId xmlns:a16="http://schemas.microsoft.com/office/drawing/2014/main" id="{AAC1C84F-5E0D-464C-B954-7E8499CB68B8}"/>
              </a:ext>
            </a:extLst>
          </p:cNvPr>
          <p:cNvGrpSpPr/>
          <p:nvPr/>
        </p:nvGrpSpPr>
        <p:grpSpPr>
          <a:xfrm>
            <a:off x="6247622" y="4803038"/>
            <a:ext cx="2387472" cy="1290196"/>
            <a:chOff x="803640" y="3362835"/>
            <a:chExt cx="2059657" cy="1290196"/>
          </a:xfrm>
        </p:grpSpPr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6BA30ACE-BDBD-4752-8E59-C19E386F4FBC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0" name="TextBox 409">
              <a:extLst>
                <a:ext uri="{FF2B5EF4-FFF2-40B4-BE49-F238E27FC236}">
                  <a16:creationId xmlns:a16="http://schemas.microsoft.com/office/drawing/2014/main" id="{27AED080-E64B-4C36-8E4D-5C22B469B52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411" name="직사각형 113">
            <a:extLst>
              <a:ext uri="{FF2B5EF4-FFF2-40B4-BE49-F238E27FC236}">
                <a16:creationId xmlns:a16="http://schemas.microsoft.com/office/drawing/2014/main" id="{A8476FEE-4FE3-40E6-A575-CDAC30E67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124" y="1897073"/>
            <a:ext cx="17985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12" name="그룹 411">
            <a:extLst>
              <a:ext uri="{FF2B5EF4-FFF2-40B4-BE49-F238E27FC236}">
                <a16:creationId xmlns:a16="http://schemas.microsoft.com/office/drawing/2014/main" id="{0E8B4C8A-7488-4304-8C45-6DDDB0CCEB8B}"/>
              </a:ext>
            </a:extLst>
          </p:cNvPr>
          <p:cNvGrpSpPr/>
          <p:nvPr/>
        </p:nvGrpSpPr>
        <p:grpSpPr>
          <a:xfrm>
            <a:off x="3785546" y="4438848"/>
            <a:ext cx="1931719" cy="135371"/>
            <a:chOff x="8367597" y="4296953"/>
            <a:chExt cx="1931719" cy="135371"/>
          </a:xfrm>
          <a:solidFill>
            <a:schemeClr val="accent1"/>
          </a:solidFill>
        </p:grpSpPr>
        <p:sp>
          <p:nvSpPr>
            <p:cNvPr id="413" name="Rectangle 216">
              <a:extLst>
                <a:ext uri="{FF2B5EF4-FFF2-40B4-BE49-F238E27FC236}">
                  <a16:creationId xmlns:a16="http://schemas.microsoft.com/office/drawing/2014/main" id="{43EBE62B-DA04-4020-AFCD-CE3A0A5312A3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4" name="Rectangle 217">
              <a:extLst>
                <a:ext uri="{FF2B5EF4-FFF2-40B4-BE49-F238E27FC236}">
                  <a16:creationId xmlns:a16="http://schemas.microsoft.com/office/drawing/2014/main" id="{0726D8F7-F956-46E6-B3EB-E594B3E05F24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5" name="Rectangle 218">
              <a:extLst>
                <a:ext uri="{FF2B5EF4-FFF2-40B4-BE49-F238E27FC236}">
                  <a16:creationId xmlns:a16="http://schemas.microsoft.com/office/drawing/2014/main" id="{4A9FE089-5965-4D9E-A3DE-DBE79A34DCD2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6" name="Rectangle 219">
              <a:extLst>
                <a:ext uri="{FF2B5EF4-FFF2-40B4-BE49-F238E27FC236}">
                  <a16:creationId xmlns:a16="http://schemas.microsoft.com/office/drawing/2014/main" id="{EF7052DA-7C70-4E81-B9BD-064BC9F64526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7" name="Rectangle 220">
              <a:extLst>
                <a:ext uri="{FF2B5EF4-FFF2-40B4-BE49-F238E27FC236}">
                  <a16:creationId xmlns:a16="http://schemas.microsoft.com/office/drawing/2014/main" id="{22B6DF36-A6C3-4A33-8877-B6CD299ED01C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8" name="Rectangle 221">
              <a:extLst>
                <a:ext uri="{FF2B5EF4-FFF2-40B4-BE49-F238E27FC236}">
                  <a16:creationId xmlns:a16="http://schemas.microsoft.com/office/drawing/2014/main" id="{B9419980-41DC-4847-AFF2-543F4C23DD47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9" name="Rectangle 222">
              <a:extLst>
                <a:ext uri="{FF2B5EF4-FFF2-40B4-BE49-F238E27FC236}">
                  <a16:creationId xmlns:a16="http://schemas.microsoft.com/office/drawing/2014/main" id="{649C43C1-705E-44B8-A404-C193AB8F8B22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0" name="Rectangle 223">
              <a:extLst>
                <a:ext uri="{FF2B5EF4-FFF2-40B4-BE49-F238E27FC236}">
                  <a16:creationId xmlns:a16="http://schemas.microsoft.com/office/drawing/2014/main" id="{53E02627-F104-4C4A-9185-A0EFF39359DE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1" name="Rectangle 224">
              <a:extLst>
                <a:ext uri="{FF2B5EF4-FFF2-40B4-BE49-F238E27FC236}">
                  <a16:creationId xmlns:a16="http://schemas.microsoft.com/office/drawing/2014/main" id="{3716AB3C-5D1E-4825-90FE-167F99C7FC83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2" name="Rectangle 225">
              <a:extLst>
                <a:ext uri="{FF2B5EF4-FFF2-40B4-BE49-F238E27FC236}">
                  <a16:creationId xmlns:a16="http://schemas.microsoft.com/office/drawing/2014/main" id="{99AF4EA0-A11E-4E1D-A910-4C23301726D7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23" name="그룹 422">
            <a:extLst>
              <a:ext uri="{FF2B5EF4-FFF2-40B4-BE49-F238E27FC236}">
                <a16:creationId xmlns:a16="http://schemas.microsoft.com/office/drawing/2014/main" id="{58FF0A0C-C492-46DE-990A-315E850BE181}"/>
              </a:ext>
            </a:extLst>
          </p:cNvPr>
          <p:cNvGrpSpPr/>
          <p:nvPr/>
        </p:nvGrpSpPr>
        <p:grpSpPr>
          <a:xfrm>
            <a:off x="3785546" y="4234331"/>
            <a:ext cx="1931719" cy="135371"/>
            <a:chOff x="8367597" y="4092436"/>
            <a:chExt cx="1931719" cy="135371"/>
          </a:xfrm>
          <a:solidFill>
            <a:schemeClr val="accent1"/>
          </a:solidFill>
        </p:grpSpPr>
        <p:sp>
          <p:nvSpPr>
            <p:cNvPr id="424" name="Rectangle 206">
              <a:extLst>
                <a:ext uri="{FF2B5EF4-FFF2-40B4-BE49-F238E27FC236}">
                  <a16:creationId xmlns:a16="http://schemas.microsoft.com/office/drawing/2014/main" id="{7D0BFE00-9EF9-4577-B72C-67FF73D08D6A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5" name="Rectangle 207">
              <a:extLst>
                <a:ext uri="{FF2B5EF4-FFF2-40B4-BE49-F238E27FC236}">
                  <a16:creationId xmlns:a16="http://schemas.microsoft.com/office/drawing/2014/main" id="{851A615C-3D67-4484-8965-C341AF394E8F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6" name="Rectangle 208">
              <a:extLst>
                <a:ext uri="{FF2B5EF4-FFF2-40B4-BE49-F238E27FC236}">
                  <a16:creationId xmlns:a16="http://schemas.microsoft.com/office/drawing/2014/main" id="{24E94426-67E8-4255-BD38-74AB7B8806F4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7" name="Rectangle 209">
              <a:extLst>
                <a:ext uri="{FF2B5EF4-FFF2-40B4-BE49-F238E27FC236}">
                  <a16:creationId xmlns:a16="http://schemas.microsoft.com/office/drawing/2014/main" id="{CB9E9201-7233-4E09-93DD-BD81AD81CBA3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8" name="Rectangle 210">
              <a:extLst>
                <a:ext uri="{FF2B5EF4-FFF2-40B4-BE49-F238E27FC236}">
                  <a16:creationId xmlns:a16="http://schemas.microsoft.com/office/drawing/2014/main" id="{BA3CB151-37FF-4065-85E9-58F89CE6D1B9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9" name="Rectangle 211">
              <a:extLst>
                <a:ext uri="{FF2B5EF4-FFF2-40B4-BE49-F238E27FC236}">
                  <a16:creationId xmlns:a16="http://schemas.microsoft.com/office/drawing/2014/main" id="{714FE535-6827-4C01-A66C-B7A75A55A2A6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0" name="Rectangle 212">
              <a:extLst>
                <a:ext uri="{FF2B5EF4-FFF2-40B4-BE49-F238E27FC236}">
                  <a16:creationId xmlns:a16="http://schemas.microsoft.com/office/drawing/2014/main" id="{83D2AA40-3DB4-48D4-95BF-AA3D07B4EA42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1" name="Rectangle 213">
              <a:extLst>
                <a:ext uri="{FF2B5EF4-FFF2-40B4-BE49-F238E27FC236}">
                  <a16:creationId xmlns:a16="http://schemas.microsoft.com/office/drawing/2014/main" id="{F8E07849-1B21-4194-9F7F-3234828AF692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2" name="Rectangle 214">
              <a:extLst>
                <a:ext uri="{FF2B5EF4-FFF2-40B4-BE49-F238E27FC236}">
                  <a16:creationId xmlns:a16="http://schemas.microsoft.com/office/drawing/2014/main" id="{64AAF466-5F3A-4F0D-85ED-49AE90C5005A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3" name="Rectangle 215">
              <a:extLst>
                <a:ext uri="{FF2B5EF4-FFF2-40B4-BE49-F238E27FC236}">
                  <a16:creationId xmlns:a16="http://schemas.microsoft.com/office/drawing/2014/main" id="{092538E6-1CF5-4446-9ADD-BCEB7AD46024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4" name="그룹 433">
            <a:extLst>
              <a:ext uri="{FF2B5EF4-FFF2-40B4-BE49-F238E27FC236}">
                <a16:creationId xmlns:a16="http://schemas.microsoft.com/office/drawing/2014/main" id="{C2DA281C-1944-4207-A339-B941EDD24AB1}"/>
              </a:ext>
            </a:extLst>
          </p:cNvPr>
          <p:cNvGrpSpPr/>
          <p:nvPr/>
        </p:nvGrpSpPr>
        <p:grpSpPr>
          <a:xfrm>
            <a:off x="3785546" y="4029812"/>
            <a:ext cx="1931719" cy="135371"/>
            <a:chOff x="8367597" y="3887917"/>
            <a:chExt cx="1931719" cy="135371"/>
          </a:xfrm>
          <a:solidFill>
            <a:schemeClr val="accent1"/>
          </a:solidFill>
        </p:grpSpPr>
        <p:sp>
          <p:nvSpPr>
            <p:cNvPr id="435" name="Rectangle 196">
              <a:extLst>
                <a:ext uri="{FF2B5EF4-FFF2-40B4-BE49-F238E27FC236}">
                  <a16:creationId xmlns:a16="http://schemas.microsoft.com/office/drawing/2014/main" id="{19D9533D-AB00-49AA-AE78-1B76CCE4E90A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6" name="Rectangle 197">
              <a:extLst>
                <a:ext uri="{FF2B5EF4-FFF2-40B4-BE49-F238E27FC236}">
                  <a16:creationId xmlns:a16="http://schemas.microsoft.com/office/drawing/2014/main" id="{F80064EC-28AB-4E96-884F-446A7001A977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7" name="Rectangle 198">
              <a:extLst>
                <a:ext uri="{FF2B5EF4-FFF2-40B4-BE49-F238E27FC236}">
                  <a16:creationId xmlns:a16="http://schemas.microsoft.com/office/drawing/2014/main" id="{86002E10-BBD3-46AE-A051-7D0A4ABE53BF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8" name="Rectangle 199">
              <a:extLst>
                <a:ext uri="{FF2B5EF4-FFF2-40B4-BE49-F238E27FC236}">
                  <a16:creationId xmlns:a16="http://schemas.microsoft.com/office/drawing/2014/main" id="{5EBA254D-E93C-4B06-8BBA-DA5E5C7CC8CC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9" name="Rectangle 200">
              <a:extLst>
                <a:ext uri="{FF2B5EF4-FFF2-40B4-BE49-F238E27FC236}">
                  <a16:creationId xmlns:a16="http://schemas.microsoft.com/office/drawing/2014/main" id="{11C149E6-5433-4063-B2C9-B0A0A9637B40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0" name="Rectangle 201">
              <a:extLst>
                <a:ext uri="{FF2B5EF4-FFF2-40B4-BE49-F238E27FC236}">
                  <a16:creationId xmlns:a16="http://schemas.microsoft.com/office/drawing/2014/main" id="{97F7BEBD-0B9B-48E0-B3E2-C31B7D0FED4F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1" name="Rectangle 202">
              <a:extLst>
                <a:ext uri="{FF2B5EF4-FFF2-40B4-BE49-F238E27FC236}">
                  <a16:creationId xmlns:a16="http://schemas.microsoft.com/office/drawing/2014/main" id="{4DAF4ECC-C1A5-4D43-AAB1-A1819D87EEAB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2" name="Rectangle 203">
              <a:extLst>
                <a:ext uri="{FF2B5EF4-FFF2-40B4-BE49-F238E27FC236}">
                  <a16:creationId xmlns:a16="http://schemas.microsoft.com/office/drawing/2014/main" id="{02689A7A-9A4A-475E-AECF-E9C2BF6C2CDA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3" name="Rectangle 204">
              <a:extLst>
                <a:ext uri="{FF2B5EF4-FFF2-40B4-BE49-F238E27FC236}">
                  <a16:creationId xmlns:a16="http://schemas.microsoft.com/office/drawing/2014/main" id="{0EC38873-4F58-4765-8AF4-29C91A359C67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4" name="Rectangle 205">
              <a:extLst>
                <a:ext uri="{FF2B5EF4-FFF2-40B4-BE49-F238E27FC236}">
                  <a16:creationId xmlns:a16="http://schemas.microsoft.com/office/drawing/2014/main" id="{A5129696-9563-44EC-81D1-8AAE53ACBFC0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45" name="그룹 444">
            <a:extLst>
              <a:ext uri="{FF2B5EF4-FFF2-40B4-BE49-F238E27FC236}">
                <a16:creationId xmlns:a16="http://schemas.microsoft.com/office/drawing/2014/main" id="{2E3E130D-1932-4C37-9829-DE2C38B2F35C}"/>
              </a:ext>
            </a:extLst>
          </p:cNvPr>
          <p:cNvGrpSpPr/>
          <p:nvPr/>
        </p:nvGrpSpPr>
        <p:grpSpPr>
          <a:xfrm>
            <a:off x="3785546" y="3825293"/>
            <a:ext cx="1931719" cy="135371"/>
            <a:chOff x="8367597" y="3683398"/>
            <a:chExt cx="1931719" cy="135371"/>
          </a:xfrm>
          <a:solidFill>
            <a:schemeClr val="accent1"/>
          </a:solidFill>
        </p:grpSpPr>
        <p:sp>
          <p:nvSpPr>
            <p:cNvPr id="446" name="Rectangle 186">
              <a:extLst>
                <a:ext uri="{FF2B5EF4-FFF2-40B4-BE49-F238E27FC236}">
                  <a16:creationId xmlns:a16="http://schemas.microsoft.com/office/drawing/2014/main" id="{4A1528B2-3900-4AB4-9D22-1568B0E6378B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7" name="Rectangle 187">
              <a:extLst>
                <a:ext uri="{FF2B5EF4-FFF2-40B4-BE49-F238E27FC236}">
                  <a16:creationId xmlns:a16="http://schemas.microsoft.com/office/drawing/2014/main" id="{08A91FF3-B7A2-4E44-82D2-8171EFBD7E86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8" name="Rectangle 188">
              <a:extLst>
                <a:ext uri="{FF2B5EF4-FFF2-40B4-BE49-F238E27FC236}">
                  <a16:creationId xmlns:a16="http://schemas.microsoft.com/office/drawing/2014/main" id="{1CC5AD20-783F-49F1-AE6C-E698E79599CC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9" name="Rectangle 189">
              <a:extLst>
                <a:ext uri="{FF2B5EF4-FFF2-40B4-BE49-F238E27FC236}">
                  <a16:creationId xmlns:a16="http://schemas.microsoft.com/office/drawing/2014/main" id="{8FE4BE8A-395C-415F-B43E-5D5CBB57B8A5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0" name="Rectangle 190">
              <a:extLst>
                <a:ext uri="{FF2B5EF4-FFF2-40B4-BE49-F238E27FC236}">
                  <a16:creationId xmlns:a16="http://schemas.microsoft.com/office/drawing/2014/main" id="{B5E52C1D-4778-4A6F-8FEE-EF25B3BC0257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1" name="Rectangle 191">
              <a:extLst>
                <a:ext uri="{FF2B5EF4-FFF2-40B4-BE49-F238E27FC236}">
                  <a16:creationId xmlns:a16="http://schemas.microsoft.com/office/drawing/2014/main" id="{EABEEC33-818F-47B7-A246-34C5611C848E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2" name="Rectangle 192">
              <a:extLst>
                <a:ext uri="{FF2B5EF4-FFF2-40B4-BE49-F238E27FC236}">
                  <a16:creationId xmlns:a16="http://schemas.microsoft.com/office/drawing/2014/main" id="{D3200CC2-1C9E-4F79-A3F9-124F5ED62907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3" name="Rectangle 193">
              <a:extLst>
                <a:ext uri="{FF2B5EF4-FFF2-40B4-BE49-F238E27FC236}">
                  <a16:creationId xmlns:a16="http://schemas.microsoft.com/office/drawing/2014/main" id="{27F02964-26F4-4B8D-9E36-B64BF7BA15D1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4" name="Rectangle 194">
              <a:extLst>
                <a:ext uri="{FF2B5EF4-FFF2-40B4-BE49-F238E27FC236}">
                  <a16:creationId xmlns:a16="http://schemas.microsoft.com/office/drawing/2014/main" id="{EA5A3D27-9D32-4AF6-AE2D-370C51569ACC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5" name="Rectangle 195">
              <a:extLst>
                <a:ext uri="{FF2B5EF4-FFF2-40B4-BE49-F238E27FC236}">
                  <a16:creationId xmlns:a16="http://schemas.microsoft.com/office/drawing/2014/main" id="{D5F05257-D869-4F9A-8C32-99EDD3BEF193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56" name="그룹 455">
            <a:extLst>
              <a:ext uri="{FF2B5EF4-FFF2-40B4-BE49-F238E27FC236}">
                <a16:creationId xmlns:a16="http://schemas.microsoft.com/office/drawing/2014/main" id="{0CF7DED5-A2A2-465E-977F-45C0A8898577}"/>
              </a:ext>
            </a:extLst>
          </p:cNvPr>
          <p:cNvGrpSpPr/>
          <p:nvPr/>
        </p:nvGrpSpPr>
        <p:grpSpPr>
          <a:xfrm>
            <a:off x="3785546" y="3620774"/>
            <a:ext cx="1931719" cy="135371"/>
            <a:chOff x="8367597" y="3478879"/>
            <a:chExt cx="1931719" cy="135371"/>
          </a:xfrm>
          <a:solidFill>
            <a:schemeClr val="accent1"/>
          </a:solidFill>
        </p:grpSpPr>
        <p:sp>
          <p:nvSpPr>
            <p:cNvPr id="457" name="Rectangle 176">
              <a:extLst>
                <a:ext uri="{FF2B5EF4-FFF2-40B4-BE49-F238E27FC236}">
                  <a16:creationId xmlns:a16="http://schemas.microsoft.com/office/drawing/2014/main" id="{62DDD326-CB0B-40BD-98E5-AB9C513609AF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8" name="Rectangle 177">
              <a:extLst>
                <a:ext uri="{FF2B5EF4-FFF2-40B4-BE49-F238E27FC236}">
                  <a16:creationId xmlns:a16="http://schemas.microsoft.com/office/drawing/2014/main" id="{570AF366-E31D-4AB9-AC54-30EC49CF18F2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9" name="Rectangle 178">
              <a:extLst>
                <a:ext uri="{FF2B5EF4-FFF2-40B4-BE49-F238E27FC236}">
                  <a16:creationId xmlns:a16="http://schemas.microsoft.com/office/drawing/2014/main" id="{7E02C9B1-1B4C-480A-A2F3-F77E623D46D3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0" name="Rectangle 179">
              <a:extLst>
                <a:ext uri="{FF2B5EF4-FFF2-40B4-BE49-F238E27FC236}">
                  <a16:creationId xmlns:a16="http://schemas.microsoft.com/office/drawing/2014/main" id="{C79DD658-B289-4451-86F8-AB40FEC2D320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1" name="Rectangle 180">
              <a:extLst>
                <a:ext uri="{FF2B5EF4-FFF2-40B4-BE49-F238E27FC236}">
                  <a16:creationId xmlns:a16="http://schemas.microsoft.com/office/drawing/2014/main" id="{84932693-3D12-40E7-9B3B-80A7D3031724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2" name="Rectangle 181">
              <a:extLst>
                <a:ext uri="{FF2B5EF4-FFF2-40B4-BE49-F238E27FC236}">
                  <a16:creationId xmlns:a16="http://schemas.microsoft.com/office/drawing/2014/main" id="{7FF26624-836C-4E4F-BEFD-4C74BFE91B17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3" name="Rectangle 182">
              <a:extLst>
                <a:ext uri="{FF2B5EF4-FFF2-40B4-BE49-F238E27FC236}">
                  <a16:creationId xmlns:a16="http://schemas.microsoft.com/office/drawing/2014/main" id="{B98D1524-FE0A-482C-8D81-D81C94E35294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4" name="Rectangle 183">
              <a:extLst>
                <a:ext uri="{FF2B5EF4-FFF2-40B4-BE49-F238E27FC236}">
                  <a16:creationId xmlns:a16="http://schemas.microsoft.com/office/drawing/2014/main" id="{3612A949-07EF-42AE-BD4D-A61F43A34EBE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5" name="Rectangle 184">
              <a:extLst>
                <a:ext uri="{FF2B5EF4-FFF2-40B4-BE49-F238E27FC236}">
                  <a16:creationId xmlns:a16="http://schemas.microsoft.com/office/drawing/2014/main" id="{D5EFF492-BD19-4FFF-BA75-243EC22514C4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6" name="Rectangle 185">
              <a:extLst>
                <a:ext uri="{FF2B5EF4-FFF2-40B4-BE49-F238E27FC236}">
                  <a16:creationId xmlns:a16="http://schemas.microsoft.com/office/drawing/2014/main" id="{A54AEC19-1542-4B68-8AF7-DD696330729C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7" name="그룹 466">
            <a:extLst>
              <a:ext uri="{FF2B5EF4-FFF2-40B4-BE49-F238E27FC236}">
                <a16:creationId xmlns:a16="http://schemas.microsoft.com/office/drawing/2014/main" id="{34E2DCA6-0DE3-4FF0-A5DE-81082FCD43BF}"/>
              </a:ext>
            </a:extLst>
          </p:cNvPr>
          <p:cNvGrpSpPr/>
          <p:nvPr/>
        </p:nvGrpSpPr>
        <p:grpSpPr>
          <a:xfrm>
            <a:off x="3785546" y="3416255"/>
            <a:ext cx="1931719" cy="135371"/>
            <a:chOff x="8367597" y="3274360"/>
            <a:chExt cx="1931719" cy="135371"/>
          </a:xfrm>
          <a:solidFill>
            <a:schemeClr val="bg1">
              <a:lumMod val="85000"/>
            </a:schemeClr>
          </a:solidFill>
        </p:grpSpPr>
        <p:sp>
          <p:nvSpPr>
            <p:cNvPr id="468" name="Rectangle 166">
              <a:extLst>
                <a:ext uri="{FF2B5EF4-FFF2-40B4-BE49-F238E27FC236}">
                  <a16:creationId xmlns:a16="http://schemas.microsoft.com/office/drawing/2014/main" id="{B9C04543-32F3-494C-AE1E-43E13C5033A3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9" name="Rectangle 167">
              <a:extLst>
                <a:ext uri="{FF2B5EF4-FFF2-40B4-BE49-F238E27FC236}">
                  <a16:creationId xmlns:a16="http://schemas.microsoft.com/office/drawing/2014/main" id="{CEC6C909-4D61-4102-8D94-070D3F855E0D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0" name="Rectangle 168">
              <a:extLst>
                <a:ext uri="{FF2B5EF4-FFF2-40B4-BE49-F238E27FC236}">
                  <a16:creationId xmlns:a16="http://schemas.microsoft.com/office/drawing/2014/main" id="{36CE151C-1256-40AD-B413-713F06A54C30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1" name="Rectangle 169">
              <a:extLst>
                <a:ext uri="{FF2B5EF4-FFF2-40B4-BE49-F238E27FC236}">
                  <a16:creationId xmlns:a16="http://schemas.microsoft.com/office/drawing/2014/main" id="{CE9C0867-57E8-4427-A07E-B4ABBE1B7315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2" name="Rectangle 170">
              <a:extLst>
                <a:ext uri="{FF2B5EF4-FFF2-40B4-BE49-F238E27FC236}">
                  <a16:creationId xmlns:a16="http://schemas.microsoft.com/office/drawing/2014/main" id="{32C28001-8483-4E77-B664-53B832DEB34E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3" name="Rectangle 171">
              <a:extLst>
                <a:ext uri="{FF2B5EF4-FFF2-40B4-BE49-F238E27FC236}">
                  <a16:creationId xmlns:a16="http://schemas.microsoft.com/office/drawing/2014/main" id="{E2B60764-E3C1-4574-8729-862F734C4340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4" name="Rectangle 172">
              <a:extLst>
                <a:ext uri="{FF2B5EF4-FFF2-40B4-BE49-F238E27FC236}">
                  <a16:creationId xmlns:a16="http://schemas.microsoft.com/office/drawing/2014/main" id="{F86C9C8B-1A28-406E-8D00-F1268295365B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5" name="Rectangle 173">
              <a:extLst>
                <a:ext uri="{FF2B5EF4-FFF2-40B4-BE49-F238E27FC236}">
                  <a16:creationId xmlns:a16="http://schemas.microsoft.com/office/drawing/2014/main" id="{9573FE8F-D022-4D84-A54C-E0104D8B75DA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6" name="Rectangle 174">
              <a:extLst>
                <a:ext uri="{FF2B5EF4-FFF2-40B4-BE49-F238E27FC236}">
                  <a16:creationId xmlns:a16="http://schemas.microsoft.com/office/drawing/2014/main" id="{BB8B281A-4B15-4678-BCC9-79320A4E35F5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7" name="Rectangle 175">
              <a:extLst>
                <a:ext uri="{FF2B5EF4-FFF2-40B4-BE49-F238E27FC236}">
                  <a16:creationId xmlns:a16="http://schemas.microsoft.com/office/drawing/2014/main" id="{229DD8A2-A02B-4873-ACBE-5E0E4E424FB9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78" name="그룹 477">
            <a:extLst>
              <a:ext uri="{FF2B5EF4-FFF2-40B4-BE49-F238E27FC236}">
                <a16:creationId xmlns:a16="http://schemas.microsoft.com/office/drawing/2014/main" id="{B3715D63-3CB5-4184-BD4F-F6C24D22A345}"/>
              </a:ext>
            </a:extLst>
          </p:cNvPr>
          <p:cNvGrpSpPr/>
          <p:nvPr/>
        </p:nvGrpSpPr>
        <p:grpSpPr>
          <a:xfrm>
            <a:off x="3785546" y="3211736"/>
            <a:ext cx="1931719" cy="135371"/>
            <a:chOff x="8367597" y="3069841"/>
            <a:chExt cx="1931719" cy="135371"/>
          </a:xfrm>
        </p:grpSpPr>
        <p:sp>
          <p:nvSpPr>
            <p:cNvPr id="479" name="Rectangle 156">
              <a:extLst>
                <a:ext uri="{FF2B5EF4-FFF2-40B4-BE49-F238E27FC236}">
                  <a16:creationId xmlns:a16="http://schemas.microsoft.com/office/drawing/2014/main" id="{B5609C2D-0D60-4076-9507-E7B0435FC431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0" name="Rectangle 157">
              <a:extLst>
                <a:ext uri="{FF2B5EF4-FFF2-40B4-BE49-F238E27FC236}">
                  <a16:creationId xmlns:a16="http://schemas.microsoft.com/office/drawing/2014/main" id="{3D43BD9F-608F-44D5-AEA1-30F2DE97EFF8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1" name="Rectangle 158">
              <a:extLst>
                <a:ext uri="{FF2B5EF4-FFF2-40B4-BE49-F238E27FC236}">
                  <a16:creationId xmlns:a16="http://schemas.microsoft.com/office/drawing/2014/main" id="{818ACD7F-17B7-4A09-852E-A21DA2156740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2" name="Rectangle 159">
              <a:extLst>
                <a:ext uri="{FF2B5EF4-FFF2-40B4-BE49-F238E27FC236}">
                  <a16:creationId xmlns:a16="http://schemas.microsoft.com/office/drawing/2014/main" id="{3F4A734E-CF95-4A68-9973-FF07347E8DE6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3" name="Rectangle 160">
              <a:extLst>
                <a:ext uri="{FF2B5EF4-FFF2-40B4-BE49-F238E27FC236}">
                  <a16:creationId xmlns:a16="http://schemas.microsoft.com/office/drawing/2014/main" id="{F53F8A5B-0336-4B20-8BE7-CFAD587880D1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4" name="Rectangle 161">
              <a:extLst>
                <a:ext uri="{FF2B5EF4-FFF2-40B4-BE49-F238E27FC236}">
                  <a16:creationId xmlns:a16="http://schemas.microsoft.com/office/drawing/2014/main" id="{313516F2-2635-40A8-812E-63D108D44637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5" name="Rectangle 162">
              <a:extLst>
                <a:ext uri="{FF2B5EF4-FFF2-40B4-BE49-F238E27FC236}">
                  <a16:creationId xmlns:a16="http://schemas.microsoft.com/office/drawing/2014/main" id="{1369BC74-925C-43A3-8371-4F3C40F37D12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6" name="Rectangle 163">
              <a:extLst>
                <a:ext uri="{FF2B5EF4-FFF2-40B4-BE49-F238E27FC236}">
                  <a16:creationId xmlns:a16="http://schemas.microsoft.com/office/drawing/2014/main" id="{71C704A2-E005-4113-A285-A77D0C26C783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7" name="Rectangle 164">
              <a:extLst>
                <a:ext uri="{FF2B5EF4-FFF2-40B4-BE49-F238E27FC236}">
                  <a16:creationId xmlns:a16="http://schemas.microsoft.com/office/drawing/2014/main" id="{D70E07B3-E61A-4E4A-A75F-1DFA5349F38E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8" name="Rectangle 165">
              <a:extLst>
                <a:ext uri="{FF2B5EF4-FFF2-40B4-BE49-F238E27FC236}">
                  <a16:creationId xmlns:a16="http://schemas.microsoft.com/office/drawing/2014/main" id="{79584452-6F60-4643-A22D-9A0E0D3B4EE2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89" name="그룹 488">
            <a:extLst>
              <a:ext uri="{FF2B5EF4-FFF2-40B4-BE49-F238E27FC236}">
                <a16:creationId xmlns:a16="http://schemas.microsoft.com/office/drawing/2014/main" id="{420E3A90-42C6-4A99-AE3C-A7E7136994C7}"/>
              </a:ext>
            </a:extLst>
          </p:cNvPr>
          <p:cNvGrpSpPr/>
          <p:nvPr/>
        </p:nvGrpSpPr>
        <p:grpSpPr>
          <a:xfrm>
            <a:off x="3785546" y="3007217"/>
            <a:ext cx="1931719" cy="135371"/>
            <a:chOff x="8367597" y="2865322"/>
            <a:chExt cx="1931719" cy="135371"/>
          </a:xfrm>
        </p:grpSpPr>
        <p:sp>
          <p:nvSpPr>
            <p:cNvPr id="490" name="Rectangle 146">
              <a:extLst>
                <a:ext uri="{FF2B5EF4-FFF2-40B4-BE49-F238E27FC236}">
                  <a16:creationId xmlns:a16="http://schemas.microsoft.com/office/drawing/2014/main" id="{391D183B-311C-45C3-A636-484292803D56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1" name="Rectangle 147">
              <a:extLst>
                <a:ext uri="{FF2B5EF4-FFF2-40B4-BE49-F238E27FC236}">
                  <a16:creationId xmlns:a16="http://schemas.microsoft.com/office/drawing/2014/main" id="{B78875BD-C91A-4D3A-9EA2-98961D19ED32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2" name="Rectangle 148">
              <a:extLst>
                <a:ext uri="{FF2B5EF4-FFF2-40B4-BE49-F238E27FC236}">
                  <a16:creationId xmlns:a16="http://schemas.microsoft.com/office/drawing/2014/main" id="{B69F914D-3FC1-4754-AA19-E7B71D83C9DC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3" name="Rectangle 149">
              <a:extLst>
                <a:ext uri="{FF2B5EF4-FFF2-40B4-BE49-F238E27FC236}">
                  <a16:creationId xmlns:a16="http://schemas.microsoft.com/office/drawing/2014/main" id="{AB833097-7715-4F3E-AC96-779FE84C7E5F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4" name="Rectangle 150">
              <a:extLst>
                <a:ext uri="{FF2B5EF4-FFF2-40B4-BE49-F238E27FC236}">
                  <a16:creationId xmlns:a16="http://schemas.microsoft.com/office/drawing/2014/main" id="{9C053BDD-CB71-41D4-8332-A349517FBFA7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5" name="Rectangle 151">
              <a:extLst>
                <a:ext uri="{FF2B5EF4-FFF2-40B4-BE49-F238E27FC236}">
                  <a16:creationId xmlns:a16="http://schemas.microsoft.com/office/drawing/2014/main" id="{E04B6609-B775-4DA7-BD68-CE5942A16577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6" name="Rectangle 152">
              <a:extLst>
                <a:ext uri="{FF2B5EF4-FFF2-40B4-BE49-F238E27FC236}">
                  <a16:creationId xmlns:a16="http://schemas.microsoft.com/office/drawing/2014/main" id="{03CB658E-827C-4734-B2BF-22D69EA0F874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7" name="Rectangle 153">
              <a:extLst>
                <a:ext uri="{FF2B5EF4-FFF2-40B4-BE49-F238E27FC236}">
                  <a16:creationId xmlns:a16="http://schemas.microsoft.com/office/drawing/2014/main" id="{6926BDA7-DAEF-46FC-9B6D-E085AA724D91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8" name="Rectangle 154">
              <a:extLst>
                <a:ext uri="{FF2B5EF4-FFF2-40B4-BE49-F238E27FC236}">
                  <a16:creationId xmlns:a16="http://schemas.microsoft.com/office/drawing/2014/main" id="{1F965AA5-3751-4457-924A-6B2E05DCF1A1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9" name="Rectangle 155">
              <a:extLst>
                <a:ext uri="{FF2B5EF4-FFF2-40B4-BE49-F238E27FC236}">
                  <a16:creationId xmlns:a16="http://schemas.microsoft.com/office/drawing/2014/main" id="{B5354701-9147-4ACD-8E89-2B128AA1E12A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00" name="그룹 499">
            <a:extLst>
              <a:ext uri="{FF2B5EF4-FFF2-40B4-BE49-F238E27FC236}">
                <a16:creationId xmlns:a16="http://schemas.microsoft.com/office/drawing/2014/main" id="{D4FC10AE-CF19-4D0B-BB90-A1B59B567D2B}"/>
              </a:ext>
            </a:extLst>
          </p:cNvPr>
          <p:cNvGrpSpPr/>
          <p:nvPr/>
        </p:nvGrpSpPr>
        <p:grpSpPr>
          <a:xfrm>
            <a:off x="3785546" y="2802698"/>
            <a:ext cx="1931719" cy="135371"/>
            <a:chOff x="8367597" y="2660803"/>
            <a:chExt cx="1931719" cy="135371"/>
          </a:xfrm>
        </p:grpSpPr>
        <p:sp>
          <p:nvSpPr>
            <p:cNvPr id="501" name="Rectangle 136">
              <a:extLst>
                <a:ext uri="{FF2B5EF4-FFF2-40B4-BE49-F238E27FC236}">
                  <a16:creationId xmlns:a16="http://schemas.microsoft.com/office/drawing/2014/main" id="{17933A53-4D04-46FF-A276-9746901A4973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2" name="Rectangle 137">
              <a:extLst>
                <a:ext uri="{FF2B5EF4-FFF2-40B4-BE49-F238E27FC236}">
                  <a16:creationId xmlns:a16="http://schemas.microsoft.com/office/drawing/2014/main" id="{F040449B-0DD9-46BA-A86B-DEE203925DA7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3" name="Rectangle 138">
              <a:extLst>
                <a:ext uri="{FF2B5EF4-FFF2-40B4-BE49-F238E27FC236}">
                  <a16:creationId xmlns:a16="http://schemas.microsoft.com/office/drawing/2014/main" id="{B6F9B25F-A512-454A-9704-17997BF3EF74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4" name="Rectangle 139">
              <a:extLst>
                <a:ext uri="{FF2B5EF4-FFF2-40B4-BE49-F238E27FC236}">
                  <a16:creationId xmlns:a16="http://schemas.microsoft.com/office/drawing/2014/main" id="{A57A5A30-18B2-43AD-9DE8-31D00E061A8A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5" name="Rectangle 140">
              <a:extLst>
                <a:ext uri="{FF2B5EF4-FFF2-40B4-BE49-F238E27FC236}">
                  <a16:creationId xmlns:a16="http://schemas.microsoft.com/office/drawing/2014/main" id="{9ACF281D-8808-4352-AC1D-4911C5607155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6" name="Rectangle 141">
              <a:extLst>
                <a:ext uri="{FF2B5EF4-FFF2-40B4-BE49-F238E27FC236}">
                  <a16:creationId xmlns:a16="http://schemas.microsoft.com/office/drawing/2014/main" id="{C675B31C-AAAA-4828-8697-78BEAB47CD98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7" name="Rectangle 142">
              <a:extLst>
                <a:ext uri="{FF2B5EF4-FFF2-40B4-BE49-F238E27FC236}">
                  <a16:creationId xmlns:a16="http://schemas.microsoft.com/office/drawing/2014/main" id="{04998DB2-E7A6-4399-93C2-0271776A7EA9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8" name="Rectangle 143">
              <a:extLst>
                <a:ext uri="{FF2B5EF4-FFF2-40B4-BE49-F238E27FC236}">
                  <a16:creationId xmlns:a16="http://schemas.microsoft.com/office/drawing/2014/main" id="{6CEA4771-1A59-4E67-9998-9CFC753ADB9C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9" name="Rectangle 144">
              <a:extLst>
                <a:ext uri="{FF2B5EF4-FFF2-40B4-BE49-F238E27FC236}">
                  <a16:creationId xmlns:a16="http://schemas.microsoft.com/office/drawing/2014/main" id="{548C2809-29A7-4DA1-A003-6C84AE00B896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0" name="Rectangle 145">
              <a:extLst>
                <a:ext uri="{FF2B5EF4-FFF2-40B4-BE49-F238E27FC236}">
                  <a16:creationId xmlns:a16="http://schemas.microsoft.com/office/drawing/2014/main" id="{8BFEC065-8137-41A8-886D-942393FB6480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1" name="그룹 510">
            <a:extLst>
              <a:ext uri="{FF2B5EF4-FFF2-40B4-BE49-F238E27FC236}">
                <a16:creationId xmlns:a16="http://schemas.microsoft.com/office/drawing/2014/main" id="{813CC0E0-5170-4DE2-8174-33B2D009F13F}"/>
              </a:ext>
            </a:extLst>
          </p:cNvPr>
          <p:cNvGrpSpPr/>
          <p:nvPr/>
        </p:nvGrpSpPr>
        <p:grpSpPr>
          <a:xfrm>
            <a:off x="4783516" y="2598179"/>
            <a:ext cx="933749" cy="135371"/>
            <a:chOff x="9365567" y="2456284"/>
            <a:chExt cx="933749" cy="135371"/>
          </a:xfrm>
        </p:grpSpPr>
        <p:sp>
          <p:nvSpPr>
            <p:cNvPr id="512" name="Rectangle 131">
              <a:extLst>
                <a:ext uri="{FF2B5EF4-FFF2-40B4-BE49-F238E27FC236}">
                  <a16:creationId xmlns:a16="http://schemas.microsoft.com/office/drawing/2014/main" id="{809DCB8B-DAD5-45B0-AEB9-7EE5CE8F4C36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3" name="Rectangle 132">
              <a:extLst>
                <a:ext uri="{FF2B5EF4-FFF2-40B4-BE49-F238E27FC236}">
                  <a16:creationId xmlns:a16="http://schemas.microsoft.com/office/drawing/2014/main" id="{0EAD8596-C3DE-42BC-9817-4C70C9D46250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4" name="Rectangle 133">
              <a:extLst>
                <a:ext uri="{FF2B5EF4-FFF2-40B4-BE49-F238E27FC236}">
                  <a16:creationId xmlns:a16="http://schemas.microsoft.com/office/drawing/2014/main" id="{6C21657B-5FEA-4C5D-B6AD-0518E4173E15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5" name="Rectangle 134">
              <a:extLst>
                <a:ext uri="{FF2B5EF4-FFF2-40B4-BE49-F238E27FC236}">
                  <a16:creationId xmlns:a16="http://schemas.microsoft.com/office/drawing/2014/main" id="{2001C539-5825-4909-8270-FFE590D4311F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6" name="Rectangle 135">
              <a:extLst>
                <a:ext uri="{FF2B5EF4-FFF2-40B4-BE49-F238E27FC236}">
                  <a16:creationId xmlns:a16="http://schemas.microsoft.com/office/drawing/2014/main" id="{047BB1C6-4D5F-4713-AE57-C172301FB917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17" name="그룹 516">
            <a:extLst>
              <a:ext uri="{FF2B5EF4-FFF2-40B4-BE49-F238E27FC236}">
                <a16:creationId xmlns:a16="http://schemas.microsoft.com/office/drawing/2014/main" id="{8BE6B414-1358-4B4A-B62C-37895A5B4233}"/>
              </a:ext>
            </a:extLst>
          </p:cNvPr>
          <p:cNvGrpSpPr/>
          <p:nvPr/>
        </p:nvGrpSpPr>
        <p:grpSpPr>
          <a:xfrm>
            <a:off x="4783516" y="2393660"/>
            <a:ext cx="933749" cy="135371"/>
            <a:chOff x="9365567" y="2251765"/>
            <a:chExt cx="933749" cy="135371"/>
          </a:xfrm>
        </p:grpSpPr>
        <p:sp>
          <p:nvSpPr>
            <p:cNvPr id="518" name="Rectangle 126">
              <a:extLst>
                <a:ext uri="{FF2B5EF4-FFF2-40B4-BE49-F238E27FC236}">
                  <a16:creationId xmlns:a16="http://schemas.microsoft.com/office/drawing/2014/main" id="{FC5FF991-510D-4ABB-B54A-979ECD5A9FC0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9" name="Rectangle 127">
              <a:extLst>
                <a:ext uri="{FF2B5EF4-FFF2-40B4-BE49-F238E27FC236}">
                  <a16:creationId xmlns:a16="http://schemas.microsoft.com/office/drawing/2014/main" id="{AE1110D6-EF0A-4A1C-8BC8-3E783EE6F99B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0" name="Rectangle 128">
              <a:extLst>
                <a:ext uri="{FF2B5EF4-FFF2-40B4-BE49-F238E27FC236}">
                  <a16:creationId xmlns:a16="http://schemas.microsoft.com/office/drawing/2014/main" id="{553AC6F9-6743-4FAC-AFA9-4A072C3BA8AA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1" name="Rectangle 129">
              <a:extLst>
                <a:ext uri="{FF2B5EF4-FFF2-40B4-BE49-F238E27FC236}">
                  <a16:creationId xmlns:a16="http://schemas.microsoft.com/office/drawing/2014/main" id="{9093221E-4A7E-40B4-8DBF-E34EBFCBF18F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2" name="Rectangle 130">
              <a:extLst>
                <a:ext uri="{FF2B5EF4-FFF2-40B4-BE49-F238E27FC236}">
                  <a16:creationId xmlns:a16="http://schemas.microsoft.com/office/drawing/2014/main" id="{9249F02B-0569-4133-98F1-730CB3F2CB20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23" name="TextBox 522">
            <a:extLst>
              <a:ext uri="{FF2B5EF4-FFF2-40B4-BE49-F238E27FC236}">
                <a16:creationId xmlns:a16="http://schemas.microsoft.com/office/drawing/2014/main" id="{6AD227FF-074F-4E84-B793-A3BF4D2DB68A}"/>
              </a:ext>
            </a:extLst>
          </p:cNvPr>
          <p:cNvSpPr txBox="1"/>
          <p:nvPr/>
        </p:nvSpPr>
        <p:spPr>
          <a:xfrm>
            <a:off x="3785543" y="2248192"/>
            <a:ext cx="864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53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524" name="Group 467">
            <a:extLst>
              <a:ext uri="{FF2B5EF4-FFF2-40B4-BE49-F238E27FC236}">
                <a16:creationId xmlns:a16="http://schemas.microsoft.com/office/drawing/2014/main" id="{901534A9-C282-4EC1-984B-C4327BB1A226}"/>
              </a:ext>
            </a:extLst>
          </p:cNvPr>
          <p:cNvGrpSpPr/>
          <p:nvPr/>
        </p:nvGrpSpPr>
        <p:grpSpPr>
          <a:xfrm>
            <a:off x="3557668" y="4803038"/>
            <a:ext cx="2387472" cy="1290196"/>
            <a:chOff x="803640" y="3362835"/>
            <a:chExt cx="2059657" cy="1290196"/>
          </a:xfrm>
        </p:grpSpPr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5A81BC4D-E0D9-4C79-8F6C-CDD26ED2D2A8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D19D191E-13C1-4407-98D0-472D291E89B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527" name="직사각형 113">
            <a:extLst>
              <a:ext uri="{FF2B5EF4-FFF2-40B4-BE49-F238E27FC236}">
                <a16:creationId xmlns:a16="http://schemas.microsoft.com/office/drawing/2014/main" id="{DDAF6072-4E27-4F31-B1C5-1F3300352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170" y="1897073"/>
            <a:ext cx="17985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28" name="그룹 527">
            <a:extLst>
              <a:ext uri="{FF2B5EF4-FFF2-40B4-BE49-F238E27FC236}">
                <a16:creationId xmlns:a16="http://schemas.microsoft.com/office/drawing/2014/main" id="{F7CBE381-D6A4-4A8D-A806-22AE1F907B4E}"/>
              </a:ext>
            </a:extLst>
          </p:cNvPr>
          <p:cNvGrpSpPr/>
          <p:nvPr/>
        </p:nvGrpSpPr>
        <p:grpSpPr>
          <a:xfrm>
            <a:off x="1095592" y="4438848"/>
            <a:ext cx="1931719" cy="135371"/>
            <a:chOff x="8367597" y="4296953"/>
            <a:chExt cx="1931719" cy="135371"/>
          </a:xfrm>
          <a:solidFill>
            <a:schemeClr val="accent2"/>
          </a:solidFill>
        </p:grpSpPr>
        <p:sp>
          <p:nvSpPr>
            <p:cNvPr id="529" name="Rectangle 216">
              <a:extLst>
                <a:ext uri="{FF2B5EF4-FFF2-40B4-BE49-F238E27FC236}">
                  <a16:creationId xmlns:a16="http://schemas.microsoft.com/office/drawing/2014/main" id="{C6E52EFB-1955-4877-9F83-BE376996E97A}"/>
                </a:ext>
              </a:extLst>
            </p:cNvPr>
            <p:cNvSpPr/>
            <p:nvPr/>
          </p:nvSpPr>
          <p:spPr>
            <a:xfrm>
              <a:off x="836759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0" name="Rectangle 217">
              <a:extLst>
                <a:ext uri="{FF2B5EF4-FFF2-40B4-BE49-F238E27FC236}">
                  <a16:creationId xmlns:a16="http://schemas.microsoft.com/office/drawing/2014/main" id="{FCEBEAC1-D5E2-4F45-AB48-2F5D61FF4D52}"/>
                </a:ext>
              </a:extLst>
            </p:cNvPr>
            <p:cNvSpPr/>
            <p:nvPr/>
          </p:nvSpPr>
          <p:spPr>
            <a:xfrm>
              <a:off x="856719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1" name="Rectangle 218">
              <a:extLst>
                <a:ext uri="{FF2B5EF4-FFF2-40B4-BE49-F238E27FC236}">
                  <a16:creationId xmlns:a16="http://schemas.microsoft.com/office/drawing/2014/main" id="{4BBDE5CD-1EC6-4D20-9924-C99DE2FF78C3}"/>
                </a:ext>
              </a:extLst>
            </p:cNvPr>
            <p:cNvSpPr/>
            <p:nvPr/>
          </p:nvSpPr>
          <p:spPr>
            <a:xfrm>
              <a:off x="876678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2" name="Rectangle 219">
              <a:extLst>
                <a:ext uri="{FF2B5EF4-FFF2-40B4-BE49-F238E27FC236}">
                  <a16:creationId xmlns:a16="http://schemas.microsoft.com/office/drawing/2014/main" id="{C059BFF0-1F90-4776-B0DE-9139098B6749}"/>
                </a:ext>
              </a:extLst>
            </p:cNvPr>
            <p:cNvSpPr/>
            <p:nvPr/>
          </p:nvSpPr>
          <p:spPr>
            <a:xfrm>
              <a:off x="896637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3" name="Rectangle 220">
              <a:extLst>
                <a:ext uri="{FF2B5EF4-FFF2-40B4-BE49-F238E27FC236}">
                  <a16:creationId xmlns:a16="http://schemas.microsoft.com/office/drawing/2014/main" id="{8FB73E62-270C-40A5-9010-93EEF780DC5B}"/>
                </a:ext>
              </a:extLst>
            </p:cNvPr>
            <p:cNvSpPr/>
            <p:nvPr/>
          </p:nvSpPr>
          <p:spPr>
            <a:xfrm>
              <a:off x="9165973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4" name="Rectangle 221">
              <a:extLst>
                <a:ext uri="{FF2B5EF4-FFF2-40B4-BE49-F238E27FC236}">
                  <a16:creationId xmlns:a16="http://schemas.microsoft.com/office/drawing/2014/main" id="{2C0D7084-66DA-495B-8AC6-FA223AEE1413}"/>
                </a:ext>
              </a:extLst>
            </p:cNvPr>
            <p:cNvSpPr/>
            <p:nvPr/>
          </p:nvSpPr>
          <p:spPr>
            <a:xfrm>
              <a:off x="9365567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5" name="Rectangle 222">
              <a:extLst>
                <a:ext uri="{FF2B5EF4-FFF2-40B4-BE49-F238E27FC236}">
                  <a16:creationId xmlns:a16="http://schemas.microsoft.com/office/drawing/2014/main" id="{D772986A-F761-4141-8A40-224EC5E1D98F}"/>
                </a:ext>
              </a:extLst>
            </p:cNvPr>
            <p:cNvSpPr/>
            <p:nvPr/>
          </p:nvSpPr>
          <p:spPr>
            <a:xfrm>
              <a:off x="9565161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6" name="Rectangle 223">
              <a:extLst>
                <a:ext uri="{FF2B5EF4-FFF2-40B4-BE49-F238E27FC236}">
                  <a16:creationId xmlns:a16="http://schemas.microsoft.com/office/drawing/2014/main" id="{1B7F240F-66A4-4186-8406-F215A6347444}"/>
                </a:ext>
              </a:extLst>
            </p:cNvPr>
            <p:cNvSpPr/>
            <p:nvPr/>
          </p:nvSpPr>
          <p:spPr>
            <a:xfrm>
              <a:off x="976475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7" name="Rectangle 224">
              <a:extLst>
                <a:ext uri="{FF2B5EF4-FFF2-40B4-BE49-F238E27FC236}">
                  <a16:creationId xmlns:a16="http://schemas.microsoft.com/office/drawing/2014/main" id="{869B73BB-4C17-461D-91F5-686319CF0A54}"/>
                </a:ext>
              </a:extLst>
            </p:cNvPr>
            <p:cNvSpPr/>
            <p:nvPr/>
          </p:nvSpPr>
          <p:spPr>
            <a:xfrm>
              <a:off x="9964349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8" name="Rectangle 225">
              <a:extLst>
                <a:ext uri="{FF2B5EF4-FFF2-40B4-BE49-F238E27FC236}">
                  <a16:creationId xmlns:a16="http://schemas.microsoft.com/office/drawing/2014/main" id="{FE8E8051-7552-4604-85F4-A1C531BBE46C}"/>
                </a:ext>
              </a:extLst>
            </p:cNvPr>
            <p:cNvSpPr/>
            <p:nvPr/>
          </p:nvSpPr>
          <p:spPr>
            <a:xfrm>
              <a:off x="10163945" y="4296953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39" name="그룹 538">
            <a:extLst>
              <a:ext uri="{FF2B5EF4-FFF2-40B4-BE49-F238E27FC236}">
                <a16:creationId xmlns:a16="http://schemas.microsoft.com/office/drawing/2014/main" id="{EFC1B2EF-BBE3-4543-A774-B48DFB360A73}"/>
              </a:ext>
            </a:extLst>
          </p:cNvPr>
          <p:cNvGrpSpPr/>
          <p:nvPr/>
        </p:nvGrpSpPr>
        <p:grpSpPr>
          <a:xfrm>
            <a:off x="1095592" y="4234331"/>
            <a:ext cx="1931719" cy="135371"/>
            <a:chOff x="8367597" y="4092436"/>
            <a:chExt cx="1931719" cy="135371"/>
          </a:xfrm>
          <a:solidFill>
            <a:schemeClr val="accent2"/>
          </a:solidFill>
        </p:grpSpPr>
        <p:sp>
          <p:nvSpPr>
            <p:cNvPr id="540" name="Rectangle 206">
              <a:extLst>
                <a:ext uri="{FF2B5EF4-FFF2-40B4-BE49-F238E27FC236}">
                  <a16:creationId xmlns:a16="http://schemas.microsoft.com/office/drawing/2014/main" id="{20235D2F-0A0B-40BB-98C9-BB8256932803}"/>
                </a:ext>
              </a:extLst>
            </p:cNvPr>
            <p:cNvSpPr/>
            <p:nvPr/>
          </p:nvSpPr>
          <p:spPr>
            <a:xfrm>
              <a:off x="836759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1" name="Rectangle 207">
              <a:extLst>
                <a:ext uri="{FF2B5EF4-FFF2-40B4-BE49-F238E27FC236}">
                  <a16:creationId xmlns:a16="http://schemas.microsoft.com/office/drawing/2014/main" id="{C57534B9-5A5D-4B9F-BF0B-0219CB6E035E}"/>
                </a:ext>
              </a:extLst>
            </p:cNvPr>
            <p:cNvSpPr/>
            <p:nvPr/>
          </p:nvSpPr>
          <p:spPr>
            <a:xfrm>
              <a:off x="856719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2" name="Rectangle 208">
              <a:extLst>
                <a:ext uri="{FF2B5EF4-FFF2-40B4-BE49-F238E27FC236}">
                  <a16:creationId xmlns:a16="http://schemas.microsoft.com/office/drawing/2014/main" id="{5AB4AC46-8EC0-4DA2-BCD7-E4AA9D1BCF98}"/>
                </a:ext>
              </a:extLst>
            </p:cNvPr>
            <p:cNvSpPr/>
            <p:nvPr/>
          </p:nvSpPr>
          <p:spPr>
            <a:xfrm>
              <a:off x="876678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3" name="Rectangle 209">
              <a:extLst>
                <a:ext uri="{FF2B5EF4-FFF2-40B4-BE49-F238E27FC236}">
                  <a16:creationId xmlns:a16="http://schemas.microsoft.com/office/drawing/2014/main" id="{9C6558D6-0720-4D0F-A7F4-1C0BF1505954}"/>
                </a:ext>
              </a:extLst>
            </p:cNvPr>
            <p:cNvSpPr/>
            <p:nvPr/>
          </p:nvSpPr>
          <p:spPr>
            <a:xfrm>
              <a:off x="896637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4" name="Rectangle 210">
              <a:extLst>
                <a:ext uri="{FF2B5EF4-FFF2-40B4-BE49-F238E27FC236}">
                  <a16:creationId xmlns:a16="http://schemas.microsoft.com/office/drawing/2014/main" id="{8966FC55-E784-4CD9-8D8E-9EFE44313526}"/>
                </a:ext>
              </a:extLst>
            </p:cNvPr>
            <p:cNvSpPr/>
            <p:nvPr/>
          </p:nvSpPr>
          <p:spPr>
            <a:xfrm>
              <a:off x="9165973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5" name="Rectangle 211">
              <a:extLst>
                <a:ext uri="{FF2B5EF4-FFF2-40B4-BE49-F238E27FC236}">
                  <a16:creationId xmlns:a16="http://schemas.microsoft.com/office/drawing/2014/main" id="{91C31E4F-BC82-4075-A21C-AD97C8E3CEEA}"/>
                </a:ext>
              </a:extLst>
            </p:cNvPr>
            <p:cNvSpPr/>
            <p:nvPr/>
          </p:nvSpPr>
          <p:spPr>
            <a:xfrm>
              <a:off x="9365567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6" name="Rectangle 212">
              <a:extLst>
                <a:ext uri="{FF2B5EF4-FFF2-40B4-BE49-F238E27FC236}">
                  <a16:creationId xmlns:a16="http://schemas.microsoft.com/office/drawing/2014/main" id="{4DF75D08-ECF5-42AE-A144-58BA4D3B7234}"/>
                </a:ext>
              </a:extLst>
            </p:cNvPr>
            <p:cNvSpPr/>
            <p:nvPr/>
          </p:nvSpPr>
          <p:spPr>
            <a:xfrm>
              <a:off x="9565161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7" name="Rectangle 213">
              <a:extLst>
                <a:ext uri="{FF2B5EF4-FFF2-40B4-BE49-F238E27FC236}">
                  <a16:creationId xmlns:a16="http://schemas.microsoft.com/office/drawing/2014/main" id="{753BDFBE-AE88-46B1-AC81-FE99CD272389}"/>
                </a:ext>
              </a:extLst>
            </p:cNvPr>
            <p:cNvSpPr/>
            <p:nvPr/>
          </p:nvSpPr>
          <p:spPr>
            <a:xfrm>
              <a:off x="976475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8" name="Rectangle 214">
              <a:extLst>
                <a:ext uri="{FF2B5EF4-FFF2-40B4-BE49-F238E27FC236}">
                  <a16:creationId xmlns:a16="http://schemas.microsoft.com/office/drawing/2014/main" id="{C4609093-1937-4A76-A7CE-3D7931657E9D}"/>
                </a:ext>
              </a:extLst>
            </p:cNvPr>
            <p:cNvSpPr/>
            <p:nvPr/>
          </p:nvSpPr>
          <p:spPr>
            <a:xfrm>
              <a:off x="9964349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9" name="Rectangle 215">
              <a:extLst>
                <a:ext uri="{FF2B5EF4-FFF2-40B4-BE49-F238E27FC236}">
                  <a16:creationId xmlns:a16="http://schemas.microsoft.com/office/drawing/2014/main" id="{9A85E6B5-36CE-4339-A978-FB4B1FAABF99}"/>
                </a:ext>
              </a:extLst>
            </p:cNvPr>
            <p:cNvSpPr/>
            <p:nvPr/>
          </p:nvSpPr>
          <p:spPr>
            <a:xfrm>
              <a:off x="10163945" y="4092436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0" name="그룹 549">
            <a:extLst>
              <a:ext uri="{FF2B5EF4-FFF2-40B4-BE49-F238E27FC236}">
                <a16:creationId xmlns:a16="http://schemas.microsoft.com/office/drawing/2014/main" id="{0010387D-EEA0-47D9-A33C-457CCDB12A01}"/>
              </a:ext>
            </a:extLst>
          </p:cNvPr>
          <p:cNvGrpSpPr/>
          <p:nvPr/>
        </p:nvGrpSpPr>
        <p:grpSpPr>
          <a:xfrm>
            <a:off x="1095592" y="4029812"/>
            <a:ext cx="1931719" cy="135371"/>
            <a:chOff x="8367597" y="3887917"/>
            <a:chExt cx="1931719" cy="135371"/>
          </a:xfrm>
          <a:solidFill>
            <a:schemeClr val="accent2"/>
          </a:solidFill>
        </p:grpSpPr>
        <p:sp>
          <p:nvSpPr>
            <p:cNvPr id="551" name="Rectangle 196">
              <a:extLst>
                <a:ext uri="{FF2B5EF4-FFF2-40B4-BE49-F238E27FC236}">
                  <a16:creationId xmlns:a16="http://schemas.microsoft.com/office/drawing/2014/main" id="{51B66940-1D0B-4D35-8806-CB69A3B87EF6}"/>
                </a:ext>
              </a:extLst>
            </p:cNvPr>
            <p:cNvSpPr/>
            <p:nvPr/>
          </p:nvSpPr>
          <p:spPr>
            <a:xfrm>
              <a:off x="836759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2" name="Rectangle 197">
              <a:extLst>
                <a:ext uri="{FF2B5EF4-FFF2-40B4-BE49-F238E27FC236}">
                  <a16:creationId xmlns:a16="http://schemas.microsoft.com/office/drawing/2014/main" id="{E47AA22A-449B-41D8-A041-DCA6E8F64B9C}"/>
                </a:ext>
              </a:extLst>
            </p:cNvPr>
            <p:cNvSpPr/>
            <p:nvPr/>
          </p:nvSpPr>
          <p:spPr>
            <a:xfrm>
              <a:off x="856719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3" name="Rectangle 198">
              <a:extLst>
                <a:ext uri="{FF2B5EF4-FFF2-40B4-BE49-F238E27FC236}">
                  <a16:creationId xmlns:a16="http://schemas.microsoft.com/office/drawing/2014/main" id="{BDA78401-478D-4183-9ECE-B8E248CD5D56}"/>
                </a:ext>
              </a:extLst>
            </p:cNvPr>
            <p:cNvSpPr/>
            <p:nvPr/>
          </p:nvSpPr>
          <p:spPr>
            <a:xfrm>
              <a:off x="876678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4" name="Rectangle 199">
              <a:extLst>
                <a:ext uri="{FF2B5EF4-FFF2-40B4-BE49-F238E27FC236}">
                  <a16:creationId xmlns:a16="http://schemas.microsoft.com/office/drawing/2014/main" id="{28F71ADD-DC35-45FA-8DC7-342206CEBF01}"/>
                </a:ext>
              </a:extLst>
            </p:cNvPr>
            <p:cNvSpPr/>
            <p:nvPr/>
          </p:nvSpPr>
          <p:spPr>
            <a:xfrm>
              <a:off x="896637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5" name="Rectangle 200">
              <a:extLst>
                <a:ext uri="{FF2B5EF4-FFF2-40B4-BE49-F238E27FC236}">
                  <a16:creationId xmlns:a16="http://schemas.microsoft.com/office/drawing/2014/main" id="{DB787BE2-3DB4-4253-8876-8D1C7BA2241D}"/>
                </a:ext>
              </a:extLst>
            </p:cNvPr>
            <p:cNvSpPr/>
            <p:nvPr/>
          </p:nvSpPr>
          <p:spPr>
            <a:xfrm>
              <a:off x="9165973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6" name="Rectangle 201">
              <a:extLst>
                <a:ext uri="{FF2B5EF4-FFF2-40B4-BE49-F238E27FC236}">
                  <a16:creationId xmlns:a16="http://schemas.microsoft.com/office/drawing/2014/main" id="{F14FDEBC-7CAA-4481-8CFD-2EE92CC14C92}"/>
                </a:ext>
              </a:extLst>
            </p:cNvPr>
            <p:cNvSpPr/>
            <p:nvPr/>
          </p:nvSpPr>
          <p:spPr>
            <a:xfrm>
              <a:off x="9365567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7" name="Rectangle 202">
              <a:extLst>
                <a:ext uri="{FF2B5EF4-FFF2-40B4-BE49-F238E27FC236}">
                  <a16:creationId xmlns:a16="http://schemas.microsoft.com/office/drawing/2014/main" id="{DCC448ED-BA98-4D70-984D-4788A13BD357}"/>
                </a:ext>
              </a:extLst>
            </p:cNvPr>
            <p:cNvSpPr/>
            <p:nvPr/>
          </p:nvSpPr>
          <p:spPr>
            <a:xfrm>
              <a:off x="9565161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8" name="Rectangle 203">
              <a:extLst>
                <a:ext uri="{FF2B5EF4-FFF2-40B4-BE49-F238E27FC236}">
                  <a16:creationId xmlns:a16="http://schemas.microsoft.com/office/drawing/2014/main" id="{80BD6E68-A03B-4424-98A3-C158B30846F1}"/>
                </a:ext>
              </a:extLst>
            </p:cNvPr>
            <p:cNvSpPr/>
            <p:nvPr/>
          </p:nvSpPr>
          <p:spPr>
            <a:xfrm>
              <a:off x="976475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9" name="Rectangle 204">
              <a:extLst>
                <a:ext uri="{FF2B5EF4-FFF2-40B4-BE49-F238E27FC236}">
                  <a16:creationId xmlns:a16="http://schemas.microsoft.com/office/drawing/2014/main" id="{2BA5E872-8390-47B8-B77E-96C476E2CA2E}"/>
                </a:ext>
              </a:extLst>
            </p:cNvPr>
            <p:cNvSpPr/>
            <p:nvPr/>
          </p:nvSpPr>
          <p:spPr>
            <a:xfrm>
              <a:off x="9964349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0" name="Rectangle 205">
              <a:extLst>
                <a:ext uri="{FF2B5EF4-FFF2-40B4-BE49-F238E27FC236}">
                  <a16:creationId xmlns:a16="http://schemas.microsoft.com/office/drawing/2014/main" id="{53C971EA-A410-46C3-B39E-C65819826457}"/>
                </a:ext>
              </a:extLst>
            </p:cNvPr>
            <p:cNvSpPr/>
            <p:nvPr/>
          </p:nvSpPr>
          <p:spPr>
            <a:xfrm>
              <a:off x="10163945" y="3887917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61" name="그룹 560">
            <a:extLst>
              <a:ext uri="{FF2B5EF4-FFF2-40B4-BE49-F238E27FC236}">
                <a16:creationId xmlns:a16="http://schemas.microsoft.com/office/drawing/2014/main" id="{D7A1FF4F-EA25-4379-9045-CF38D8C2FC20}"/>
              </a:ext>
            </a:extLst>
          </p:cNvPr>
          <p:cNvGrpSpPr/>
          <p:nvPr/>
        </p:nvGrpSpPr>
        <p:grpSpPr>
          <a:xfrm>
            <a:off x="1095592" y="3825293"/>
            <a:ext cx="1931719" cy="135371"/>
            <a:chOff x="8367597" y="3683398"/>
            <a:chExt cx="1931719" cy="135371"/>
          </a:xfrm>
          <a:solidFill>
            <a:schemeClr val="accent2"/>
          </a:solidFill>
        </p:grpSpPr>
        <p:sp>
          <p:nvSpPr>
            <p:cNvPr id="562" name="Rectangle 186">
              <a:extLst>
                <a:ext uri="{FF2B5EF4-FFF2-40B4-BE49-F238E27FC236}">
                  <a16:creationId xmlns:a16="http://schemas.microsoft.com/office/drawing/2014/main" id="{6BEBE303-7767-478D-A2D2-0827883FA365}"/>
                </a:ext>
              </a:extLst>
            </p:cNvPr>
            <p:cNvSpPr/>
            <p:nvPr/>
          </p:nvSpPr>
          <p:spPr>
            <a:xfrm>
              <a:off x="836759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3" name="Rectangle 187">
              <a:extLst>
                <a:ext uri="{FF2B5EF4-FFF2-40B4-BE49-F238E27FC236}">
                  <a16:creationId xmlns:a16="http://schemas.microsoft.com/office/drawing/2014/main" id="{CF382D6A-403A-43B7-810B-64DD4372C67B}"/>
                </a:ext>
              </a:extLst>
            </p:cNvPr>
            <p:cNvSpPr/>
            <p:nvPr/>
          </p:nvSpPr>
          <p:spPr>
            <a:xfrm>
              <a:off x="856719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4" name="Rectangle 188">
              <a:extLst>
                <a:ext uri="{FF2B5EF4-FFF2-40B4-BE49-F238E27FC236}">
                  <a16:creationId xmlns:a16="http://schemas.microsoft.com/office/drawing/2014/main" id="{6550454B-FFC1-449B-91E2-3F7DBEB7F797}"/>
                </a:ext>
              </a:extLst>
            </p:cNvPr>
            <p:cNvSpPr/>
            <p:nvPr/>
          </p:nvSpPr>
          <p:spPr>
            <a:xfrm>
              <a:off x="876678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5" name="Rectangle 189">
              <a:extLst>
                <a:ext uri="{FF2B5EF4-FFF2-40B4-BE49-F238E27FC236}">
                  <a16:creationId xmlns:a16="http://schemas.microsoft.com/office/drawing/2014/main" id="{CA69F06A-17BF-45B7-8761-94D6A2756CAE}"/>
                </a:ext>
              </a:extLst>
            </p:cNvPr>
            <p:cNvSpPr/>
            <p:nvPr/>
          </p:nvSpPr>
          <p:spPr>
            <a:xfrm>
              <a:off x="896637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6" name="Rectangle 190">
              <a:extLst>
                <a:ext uri="{FF2B5EF4-FFF2-40B4-BE49-F238E27FC236}">
                  <a16:creationId xmlns:a16="http://schemas.microsoft.com/office/drawing/2014/main" id="{3B04AE9B-A0FD-4CA8-97B8-3046E37EC6CC}"/>
                </a:ext>
              </a:extLst>
            </p:cNvPr>
            <p:cNvSpPr/>
            <p:nvPr/>
          </p:nvSpPr>
          <p:spPr>
            <a:xfrm>
              <a:off x="9165973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7" name="Rectangle 191">
              <a:extLst>
                <a:ext uri="{FF2B5EF4-FFF2-40B4-BE49-F238E27FC236}">
                  <a16:creationId xmlns:a16="http://schemas.microsoft.com/office/drawing/2014/main" id="{7AB8C89B-3D4A-4E65-A048-F602AC67C59F}"/>
                </a:ext>
              </a:extLst>
            </p:cNvPr>
            <p:cNvSpPr/>
            <p:nvPr/>
          </p:nvSpPr>
          <p:spPr>
            <a:xfrm>
              <a:off x="9365567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8" name="Rectangle 192">
              <a:extLst>
                <a:ext uri="{FF2B5EF4-FFF2-40B4-BE49-F238E27FC236}">
                  <a16:creationId xmlns:a16="http://schemas.microsoft.com/office/drawing/2014/main" id="{3BD7E584-83A3-4AF2-9C18-46FF14D57F1E}"/>
                </a:ext>
              </a:extLst>
            </p:cNvPr>
            <p:cNvSpPr/>
            <p:nvPr/>
          </p:nvSpPr>
          <p:spPr>
            <a:xfrm>
              <a:off x="9565161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9" name="Rectangle 193">
              <a:extLst>
                <a:ext uri="{FF2B5EF4-FFF2-40B4-BE49-F238E27FC236}">
                  <a16:creationId xmlns:a16="http://schemas.microsoft.com/office/drawing/2014/main" id="{D7C2F4C8-F844-4250-B369-1166C6B53429}"/>
                </a:ext>
              </a:extLst>
            </p:cNvPr>
            <p:cNvSpPr/>
            <p:nvPr/>
          </p:nvSpPr>
          <p:spPr>
            <a:xfrm>
              <a:off x="976475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0" name="Rectangle 194">
              <a:extLst>
                <a:ext uri="{FF2B5EF4-FFF2-40B4-BE49-F238E27FC236}">
                  <a16:creationId xmlns:a16="http://schemas.microsoft.com/office/drawing/2014/main" id="{2ECFAD8F-6F90-46A9-B040-9CA27D4C7156}"/>
                </a:ext>
              </a:extLst>
            </p:cNvPr>
            <p:cNvSpPr/>
            <p:nvPr/>
          </p:nvSpPr>
          <p:spPr>
            <a:xfrm>
              <a:off x="9964349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1" name="Rectangle 195">
              <a:extLst>
                <a:ext uri="{FF2B5EF4-FFF2-40B4-BE49-F238E27FC236}">
                  <a16:creationId xmlns:a16="http://schemas.microsoft.com/office/drawing/2014/main" id="{D7CA7F4E-EA46-4798-BF73-F0BE60035CB1}"/>
                </a:ext>
              </a:extLst>
            </p:cNvPr>
            <p:cNvSpPr/>
            <p:nvPr/>
          </p:nvSpPr>
          <p:spPr>
            <a:xfrm>
              <a:off x="10163945" y="3683398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72" name="그룹 571">
            <a:extLst>
              <a:ext uri="{FF2B5EF4-FFF2-40B4-BE49-F238E27FC236}">
                <a16:creationId xmlns:a16="http://schemas.microsoft.com/office/drawing/2014/main" id="{0E419E2F-468B-417A-A037-6A45CA12FDC7}"/>
              </a:ext>
            </a:extLst>
          </p:cNvPr>
          <p:cNvGrpSpPr/>
          <p:nvPr/>
        </p:nvGrpSpPr>
        <p:grpSpPr>
          <a:xfrm>
            <a:off x="1095592" y="3620774"/>
            <a:ext cx="1931719" cy="135371"/>
            <a:chOff x="8367597" y="3478879"/>
            <a:chExt cx="1931719" cy="135371"/>
          </a:xfrm>
          <a:solidFill>
            <a:schemeClr val="accent2"/>
          </a:solidFill>
        </p:grpSpPr>
        <p:sp>
          <p:nvSpPr>
            <p:cNvPr id="573" name="Rectangle 176">
              <a:extLst>
                <a:ext uri="{FF2B5EF4-FFF2-40B4-BE49-F238E27FC236}">
                  <a16:creationId xmlns:a16="http://schemas.microsoft.com/office/drawing/2014/main" id="{7CADEFC3-92A3-41BD-A9E4-19E44AFEDADC}"/>
                </a:ext>
              </a:extLst>
            </p:cNvPr>
            <p:cNvSpPr/>
            <p:nvPr/>
          </p:nvSpPr>
          <p:spPr>
            <a:xfrm>
              <a:off x="836759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4" name="Rectangle 177">
              <a:extLst>
                <a:ext uri="{FF2B5EF4-FFF2-40B4-BE49-F238E27FC236}">
                  <a16:creationId xmlns:a16="http://schemas.microsoft.com/office/drawing/2014/main" id="{53589CE2-0F27-4FDA-A262-81043E52E8C3}"/>
                </a:ext>
              </a:extLst>
            </p:cNvPr>
            <p:cNvSpPr/>
            <p:nvPr/>
          </p:nvSpPr>
          <p:spPr>
            <a:xfrm>
              <a:off x="856719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5" name="Rectangle 178">
              <a:extLst>
                <a:ext uri="{FF2B5EF4-FFF2-40B4-BE49-F238E27FC236}">
                  <a16:creationId xmlns:a16="http://schemas.microsoft.com/office/drawing/2014/main" id="{1FF9FA47-0D44-41D9-B922-14A39E4066DD}"/>
                </a:ext>
              </a:extLst>
            </p:cNvPr>
            <p:cNvSpPr/>
            <p:nvPr/>
          </p:nvSpPr>
          <p:spPr>
            <a:xfrm>
              <a:off x="876678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6" name="Rectangle 179">
              <a:extLst>
                <a:ext uri="{FF2B5EF4-FFF2-40B4-BE49-F238E27FC236}">
                  <a16:creationId xmlns:a16="http://schemas.microsoft.com/office/drawing/2014/main" id="{001D61A0-1A64-4F79-B43B-FF92AB7E6F0C}"/>
                </a:ext>
              </a:extLst>
            </p:cNvPr>
            <p:cNvSpPr/>
            <p:nvPr/>
          </p:nvSpPr>
          <p:spPr>
            <a:xfrm>
              <a:off x="896637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7" name="Rectangle 180">
              <a:extLst>
                <a:ext uri="{FF2B5EF4-FFF2-40B4-BE49-F238E27FC236}">
                  <a16:creationId xmlns:a16="http://schemas.microsoft.com/office/drawing/2014/main" id="{42EB716F-FBE0-4676-B489-45531A7D7469}"/>
                </a:ext>
              </a:extLst>
            </p:cNvPr>
            <p:cNvSpPr/>
            <p:nvPr/>
          </p:nvSpPr>
          <p:spPr>
            <a:xfrm>
              <a:off x="9165973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8" name="Rectangle 181">
              <a:extLst>
                <a:ext uri="{FF2B5EF4-FFF2-40B4-BE49-F238E27FC236}">
                  <a16:creationId xmlns:a16="http://schemas.microsoft.com/office/drawing/2014/main" id="{94481F00-4FF3-4824-B887-9A5C174F3198}"/>
                </a:ext>
              </a:extLst>
            </p:cNvPr>
            <p:cNvSpPr/>
            <p:nvPr/>
          </p:nvSpPr>
          <p:spPr>
            <a:xfrm>
              <a:off x="9365567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9" name="Rectangle 182">
              <a:extLst>
                <a:ext uri="{FF2B5EF4-FFF2-40B4-BE49-F238E27FC236}">
                  <a16:creationId xmlns:a16="http://schemas.microsoft.com/office/drawing/2014/main" id="{F0A36488-3F18-458E-8AF8-D4E4048279B6}"/>
                </a:ext>
              </a:extLst>
            </p:cNvPr>
            <p:cNvSpPr/>
            <p:nvPr/>
          </p:nvSpPr>
          <p:spPr>
            <a:xfrm>
              <a:off x="9565161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0" name="Rectangle 183">
              <a:extLst>
                <a:ext uri="{FF2B5EF4-FFF2-40B4-BE49-F238E27FC236}">
                  <a16:creationId xmlns:a16="http://schemas.microsoft.com/office/drawing/2014/main" id="{02530668-3008-404B-B833-1AE4A4977541}"/>
                </a:ext>
              </a:extLst>
            </p:cNvPr>
            <p:cNvSpPr/>
            <p:nvPr/>
          </p:nvSpPr>
          <p:spPr>
            <a:xfrm>
              <a:off x="976475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1" name="Rectangle 184">
              <a:extLst>
                <a:ext uri="{FF2B5EF4-FFF2-40B4-BE49-F238E27FC236}">
                  <a16:creationId xmlns:a16="http://schemas.microsoft.com/office/drawing/2014/main" id="{E8585AA1-917B-4E0D-B261-B1B94E3D951E}"/>
                </a:ext>
              </a:extLst>
            </p:cNvPr>
            <p:cNvSpPr/>
            <p:nvPr/>
          </p:nvSpPr>
          <p:spPr>
            <a:xfrm>
              <a:off x="9964349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2" name="Rectangle 185">
              <a:extLst>
                <a:ext uri="{FF2B5EF4-FFF2-40B4-BE49-F238E27FC236}">
                  <a16:creationId xmlns:a16="http://schemas.microsoft.com/office/drawing/2014/main" id="{4F329C0A-5456-4647-9C4B-B7265DC7ECDD}"/>
                </a:ext>
              </a:extLst>
            </p:cNvPr>
            <p:cNvSpPr/>
            <p:nvPr/>
          </p:nvSpPr>
          <p:spPr>
            <a:xfrm>
              <a:off x="10163945" y="3478879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3" name="그룹 582">
            <a:extLst>
              <a:ext uri="{FF2B5EF4-FFF2-40B4-BE49-F238E27FC236}">
                <a16:creationId xmlns:a16="http://schemas.microsoft.com/office/drawing/2014/main" id="{0C6A460C-F9EF-4B63-8355-C2AB9AA1DC1B}"/>
              </a:ext>
            </a:extLst>
          </p:cNvPr>
          <p:cNvGrpSpPr/>
          <p:nvPr/>
        </p:nvGrpSpPr>
        <p:grpSpPr>
          <a:xfrm>
            <a:off x="1095592" y="3416255"/>
            <a:ext cx="1931719" cy="135371"/>
            <a:chOff x="8367597" y="3274360"/>
            <a:chExt cx="1931719" cy="135371"/>
          </a:xfrm>
          <a:solidFill>
            <a:schemeClr val="accent2"/>
          </a:solidFill>
        </p:grpSpPr>
        <p:sp>
          <p:nvSpPr>
            <p:cNvPr id="584" name="Rectangle 166">
              <a:extLst>
                <a:ext uri="{FF2B5EF4-FFF2-40B4-BE49-F238E27FC236}">
                  <a16:creationId xmlns:a16="http://schemas.microsoft.com/office/drawing/2014/main" id="{B313D5CE-FA41-496F-B805-726793571E8E}"/>
                </a:ext>
              </a:extLst>
            </p:cNvPr>
            <p:cNvSpPr/>
            <p:nvPr/>
          </p:nvSpPr>
          <p:spPr>
            <a:xfrm>
              <a:off x="836759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5" name="Rectangle 167">
              <a:extLst>
                <a:ext uri="{FF2B5EF4-FFF2-40B4-BE49-F238E27FC236}">
                  <a16:creationId xmlns:a16="http://schemas.microsoft.com/office/drawing/2014/main" id="{1DC0A362-F2FA-471F-A63E-1543346D36B9}"/>
                </a:ext>
              </a:extLst>
            </p:cNvPr>
            <p:cNvSpPr/>
            <p:nvPr/>
          </p:nvSpPr>
          <p:spPr>
            <a:xfrm>
              <a:off x="856719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6" name="Rectangle 168">
              <a:extLst>
                <a:ext uri="{FF2B5EF4-FFF2-40B4-BE49-F238E27FC236}">
                  <a16:creationId xmlns:a16="http://schemas.microsoft.com/office/drawing/2014/main" id="{AE3AC3F4-0755-4B14-8307-EAFA7B6C86DF}"/>
                </a:ext>
              </a:extLst>
            </p:cNvPr>
            <p:cNvSpPr/>
            <p:nvPr/>
          </p:nvSpPr>
          <p:spPr>
            <a:xfrm>
              <a:off x="876678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7" name="Rectangle 169">
              <a:extLst>
                <a:ext uri="{FF2B5EF4-FFF2-40B4-BE49-F238E27FC236}">
                  <a16:creationId xmlns:a16="http://schemas.microsoft.com/office/drawing/2014/main" id="{24F5CF5B-A199-4C42-8711-CAB3BC00D560}"/>
                </a:ext>
              </a:extLst>
            </p:cNvPr>
            <p:cNvSpPr/>
            <p:nvPr/>
          </p:nvSpPr>
          <p:spPr>
            <a:xfrm>
              <a:off x="896637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8" name="Rectangle 170">
              <a:extLst>
                <a:ext uri="{FF2B5EF4-FFF2-40B4-BE49-F238E27FC236}">
                  <a16:creationId xmlns:a16="http://schemas.microsoft.com/office/drawing/2014/main" id="{198A9E18-3497-4020-A8B4-B5115A34A2CF}"/>
                </a:ext>
              </a:extLst>
            </p:cNvPr>
            <p:cNvSpPr/>
            <p:nvPr/>
          </p:nvSpPr>
          <p:spPr>
            <a:xfrm>
              <a:off x="9165973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9" name="Rectangle 171">
              <a:extLst>
                <a:ext uri="{FF2B5EF4-FFF2-40B4-BE49-F238E27FC236}">
                  <a16:creationId xmlns:a16="http://schemas.microsoft.com/office/drawing/2014/main" id="{42C7C168-4B5C-4D6A-BC7F-404318D6ABE4}"/>
                </a:ext>
              </a:extLst>
            </p:cNvPr>
            <p:cNvSpPr/>
            <p:nvPr/>
          </p:nvSpPr>
          <p:spPr>
            <a:xfrm>
              <a:off x="9365567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0" name="Rectangle 172">
              <a:extLst>
                <a:ext uri="{FF2B5EF4-FFF2-40B4-BE49-F238E27FC236}">
                  <a16:creationId xmlns:a16="http://schemas.microsoft.com/office/drawing/2014/main" id="{39C0F229-8407-49A6-86C6-B93F307CA738}"/>
                </a:ext>
              </a:extLst>
            </p:cNvPr>
            <p:cNvSpPr/>
            <p:nvPr/>
          </p:nvSpPr>
          <p:spPr>
            <a:xfrm>
              <a:off x="9565161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1" name="Rectangle 173">
              <a:extLst>
                <a:ext uri="{FF2B5EF4-FFF2-40B4-BE49-F238E27FC236}">
                  <a16:creationId xmlns:a16="http://schemas.microsoft.com/office/drawing/2014/main" id="{6BB6E194-6300-4C56-ABA2-6F58ACD7C5B8}"/>
                </a:ext>
              </a:extLst>
            </p:cNvPr>
            <p:cNvSpPr/>
            <p:nvPr/>
          </p:nvSpPr>
          <p:spPr>
            <a:xfrm>
              <a:off x="976475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2" name="Rectangle 174">
              <a:extLst>
                <a:ext uri="{FF2B5EF4-FFF2-40B4-BE49-F238E27FC236}">
                  <a16:creationId xmlns:a16="http://schemas.microsoft.com/office/drawing/2014/main" id="{32C144A9-B8E4-407C-9688-F3E77A9B5AF8}"/>
                </a:ext>
              </a:extLst>
            </p:cNvPr>
            <p:cNvSpPr/>
            <p:nvPr/>
          </p:nvSpPr>
          <p:spPr>
            <a:xfrm>
              <a:off x="9964349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3" name="Rectangle 175">
              <a:extLst>
                <a:ext uri="{FF2B5EF4-FFF2-40B4-BE49-F238E27FC236}">
                  <a16:creationId xmlns:a16="http://schemas.microsoft.com/office/drawing/2014/main" id="{270FEF4B-DDCD-4561-879A-7FAB3E255376}"/>
                </a:ext>
              </a:extLst>
            </p:cNvPr>
            <p:cNvSpPr/>
            <p:nvPr/>
          </p:nvSpPr>
          <p:spPr>
            <a:xfrm>
              <a:off x="10163945" y="3274360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94" name="그룹 593">
            <a:extLst>
              <a:ext uri="{FF2B5EF4-FFF2-40B4-BE49-F238E27FC236}">
                <a16:creationId xmlns:a16="http://schemas.microsoft.com/office/drawing/2014/main" id="{AA4D283B-BE38-41ED-B61F-71A4524AB9AE}"/>
              </a:ext>
            </a:extLst>
          </p:cNvPr>
          <p:cNvGrpSpPr/>
          <p:nvPr/>
        </p:nvGrpSpPr>
        <p:grpSpPr>
          <a:xfrm>
            <a:off x="1095592" y="3211736"/>
            <a:ext cx="1931719" cy="135371"/>
            <a:chOff x="8367597" y="3069841"/>
            <a:chExt cx="1931719" cy="135371"/>
          </a:xfrm>
          <a:solidFill>
            <a:schemeClr val="accent2"/>
          </a:solidFill>
        </p:grpSpPr>
        <p:sp>
          <p:nvSpPr>
            <p:cNvPr id="595" name="Rectangle 156">
              <a:extLst>
                <a:ext uri="{FF2B5EF4-FFF2-40B4-BE49-F238E27FC236}">
                  <a16:creationId xmlns:a16="http://schemas.microsoft.com/office/drawing/2014/main" id="{863AB97D-BC94-47A1-B616-ECBE969D59DD}"/>
                </a:ext>
              </a:extLst>
            </p:cNvPr>
            <p:cNvSpPr/>
            <p:nvPr/>
          </p:nvSpPr>
          <p:spPr>
            <a:xfrm>
              <a:off x="836759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6" name="Rectangle 157">
              <a:extLst>
                <a:ext uri="{FF2B5EF4-FFF2-40B4-BE49-F238E27FC236}">
                  <a16:creationId xmlns:a16="http://schemas.microsoft.com/office/drawing/2014/main" id="{14C197FF-82C6-4740-9BAA-82E6A587029E}"/>
                </a:ext>
              </a:extLst>
            </p:cNvPr>
            <p:cNvSpPr/>
            <p:nvPr/>
          </p:nvSpPr>
          <p:spPr>
            <a:xfrm>
              <a:off x="856719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7" name="Rectangle 158">
              <a:extLst>
                <a:ext uri="{FF2B5EF4-FFF2-40B4-BE49-F238E27FC236}">
                  <a16:creationId xmlns:a16="http://schemas.microsoft.com/office/drawing/2014/main" id="{EBC275E3-8209-422D-A7BC-80B73EC9E37A}"/>
                </a:ext>
              </a:extLst>
            </p:cNvPr>
            <p:cNvSpPr/>
            <p:nvPr/>
          </p:nvSpPr>
          <p:spPr>
            <a:xfrm>
              <a:off x="876678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8" name="Rectangle 159">
              <a:extLst>
                <a:ext uri="{FF2B5EF4-FFF2-40B4-BE49-F238E27FC236}">
                  <a16:creationId xmlns:a16="http://schemas.microsoft.com/office/drawing/2014/main" id="{8EE0E9DB-462F-42A6-A18B-33F3120638DB}"/>
                </a:ext>
              </a:extLst>
            </p:cNvPr>
            <p:cNvSpPr/>
            <p:nvPr/>
          </p:nvSpPr>
          <p:spPr>
            <a:xfrm>
              <a:off x="896637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9" name="Rectangle 160">
              <a:extLst>
                <a:ext uri="{FF2B5EF4-FFF2-40B4-BE49-F238E27FC236}">
                  <a16:creationId xmlns:a16="http://schemas.microsoft.com/office/drawing/2014/main" id="{29439784-4992-4907-886E-2FADF88CD4BF}"/>
                </a:ext>
              </a:extLst>
            </p:cNvPr>
            <p:cNvSpPr/>
            <p:nvPr/>
          </p:nvSpPr>
          <p:spPr>
            <a:xfrm>
              <a:off x="9165973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0" name="Rectangle 161">
              <a:extLst>
                <a:ext uri="{FF2B5EF4-FFF2-40B4-BE49-F238E27FC236}">
                  <a16:creationId xmlns:a16="http://schemas.microsoft.com/office/drawing/2014/main" id="{A90299C9-F37F-44FA-B52A-13070074D76F}"/>
                </a:ext>
              </a:extLst>
            </p:cNvPr>
            <p:cNvSpPr/>
            <p:nvPr/>
          </p:nvSpPr>
          <p:spPr>
            <a:xfrm>
              <a:off x="9365567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1" name="Rectangle 162">
              <a:extLst>
                <a:ext uri="{FF2B5EF4-FFF2-40B4-BE49-F238E27FC236}">
                  <a16:creationId xmlns:a16="http://schemas.microsoft.com/office/drawing/2014/main" id="{C1D4837C-A5D2-48D5-9594-41FAD519FE46}"/>
                </a:ext>
              </a:extLst>
            </p:cNvPr>
            <p:cNvSpPr/>
            <p:nvPr/>
          </p:nvSpPr>
          <p:spPr>
            <a:xfrm>
              <a:off x="9565161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2" name="Rectangle 163">
              <a:extLst>
                <a:ext uri="{FF2B5EF4-FFF2-40B4-BE49-F238E27FC236}">
                  <a16:creationId xmlns:a16="http://schemas.microsoft.com/office/drawing/2014/main" id="{1BEDE012-3D9F-4E43-9AAB-5E3907D113D2}"/>
                </a:ext>
              </a:extLst>
            </p:cNvPr>
            <p:cNvSpPr/>
            <p:nvPr/>
          </p:nvSpPr>
          <p:spPr>
            <a:xfrm>
              <a:off x="976475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3" name="Rectangle 164">
              <a:extLst>
                <a:ext uri="{FF2B5EF4-FFF2-40B4-BE49-F238E27FC236}">
                  <a16:creationId xmlns:a16="http://schemas.microsoft.com/office/drawing/2014/main" id="{034AF0EF-A15B-4134-814F-D4C93FCE22EF}"/>
                </a:ext>
              </a:extLst>
            </p:cNvPr>
            <p:cNvSpPr/>
            <p:nvPr/>
          </p:nvSpPr>
          <p:spPr>
            <a:xfrm>
              <a:off x="9964349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4" name="Rectangle 165">
              <a:extLst>
                <a:ext uri="{FF2B5EF4-FFF2-40B4-BE49-F238E27FC236}">
                  <a16:creationId xmlns:a16="http://schemas.microsoft.com/office/drawing/2014/main" id="{0852702D-061C-4B12-835E-8F00C3DBA10E}"/>
                </a:ext>
              </a:extLst>
            </p:cNvPr>
            <p:cNvSpPr/>
            <p:nvPr/>
          </p:nvSpPr>
          <p:spPr>
            <a:xfrm>
              <a:off x="10163945" y="3069841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05" name="그룹 604">
            <a:extLst>
              <a:ext uri="{FF2B5EF4-FFF2-40B4-BE49-F238E27FC236}">
                <a16:creationId xmlns:a16="http://schemas.microsoft.com/office/drawing/2014/main" id="{033316A0-815C-4A00-9E38-0908EC12E7E8}"/>
              </a:ext>
            </a:extLst>
          </p:cNvPr>
          <p:cNvGrpSpPr/>
          <p:nvPr/>
        </p:nvGrpSpPr>
        <p:grpSpPr>
          <a:xfrm>
            <a:off x="1095592" y="3007217"/>
            <a:ext cx="1931719" cy="135371"/>
            <a:chOff x="8367597" y="2865322"/>
            <a:chExt cx="1931719" cy="135371"/>
          </a:xfrm>
          <a:solidFill>
            <a:schemeClr val="accent2"/>
          </a:solidFill>
        </p:grpSpPr>
        <p:sp>
          <p:nvSpPr>
            <p:cNvPr id="606" name="Rectangle 146">
              <a:extLst>
                <a:ext uri="{FF2B5EF4-FFF2-40B4-BE49-F238E27FC236}">
                  <a16:creationId xmlns:a16="http://schemas.microsoft.com/office/drawing/2014/main" id="{41D45046-6B90-45EA-BF5B-2D587CFEC98B}"/>
                </a:ext>
              </a:extLst>
            </p:cNvPr>
            <p:cNvSpPr/>
            <p:nvPr/>
          </p:nvSpPr>
          <p:spPr>
            <a:xfrm>
              <a:off x="836759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7" name="Rectangle 147">
              <a:extLst>
                <a:ext uri="{FF2B5EF4-FFF2-40B4-BE49-F238E27FC236}">
                  <a16:creationId xmlns:a16="http://schemas.microsoft.com/office/drawing/2014/main" id="{4E779E90-BF50-49A0-A40B-6B485F78BC80}"/>
                </a:ext>
              </a:extLst>
            </p:cNvPr>
            <p:cNvSpPr/>
            <p:nvPr/>
          </p:nvSpPr>
          <p:spPr>
            <a:xfrm>
              <a:off x="856719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8" name="Rectangle 148">
              <a:extLst>
                <a:ext uri="{FF2B5EF4-FFF2-40B4-BE49-F238E27FC236}">
                  <a16:creationId xmlns:a16="http://schemas.microsoft.com/office/drawing/2014/main" id="{A1EFC350-03D8-4B0D-8773-2DEBCD2CD63F}"/>
                </a:ext>
              </a:extLst>
            </p:cNvPr>
            <p:cNvSpPr/>
            <p:nvPr/>
          </p:nvSpPr>
          <p:spPr>
            <a:xfrm>
              <a:off x="876678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9" name="Rectangle 149">
              <a:extLst>
                <a:ext uri="{FF2B5EF4-FFF2-40B4-BE49-F238E27FC236}">
                  <a16:creationId xmlns:a16="http://schemas.microsoft.com/office/drawing/2014/main" id="{D959F7C0-A61B-4CCD-8254-92D28DDB775A}"/>
                </a:ext>
              </a:extLst>
            </p:cNvPr>
            <p:cNvSpPr/>
            <p:nvPr/>
          </p:nvSpPr>
          <p:spPr>
            <a:xfrm>
              <a:off x="896637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0" name="Rectangle 150">
              <a:extLst>
                <a:ext uri="{FF2B5EF4-FFF2-40B4-BE49-F238E27FC236}">
                  <a16:creationId xmlns:a16="http://schemas.microsoft.com/office/drawing/2014/main" id="{95A745A6-9ADF-48FD-94AB-AACA6C0F4A6B}"/>
                </a:ext>
              </a:extLst>
            </p:cNvPr>
            <p:cNvSpPr/>
            <p:nvPr/>
          </p:nvSpPr>
          <p:spPr>
            <a:xfrm>
              <a:off x="9165973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1" name="Rectangle 151">
              <a:extLst>
                <a:ext uri="{FF2B5EF4-FFF2-40B4-BE49-F238E27FC236}">
                  <a16:creationId xmlns:a16="http://schemas.microsoft.com/office/drawing/2014/main" id="{A860B187-68AE-4CFB-9EF4-C5D568577185}"/>
                </a:ext>
              </a:extLst>
            </p:cNvPr>
            <p:cNvSpPr/>
            <p:nvPr/>
          </p:nvSpPr>
          <p:spPr>
            <a:xfrm>
              <a:off x="9365567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2" name="Rectangle 152">
              <a:extLst>
                <a:ext uri="{FF2B5EF4-FFF2-40B4-BE49-F238E27FC236}">
                  <a16:creationId xmlns:a16="http://schemas.microsoft.com/office/drawing/2014/main" id="{7FCCD203-8CA3-494A-9BDE-CB60360EDC56}"/>
                </a:ext>
              </a:extLst>
            </p:cNvPr>
            <p:cNvSpPr/>
            <p:nvPr/>
          </p:nvSpPr>
          <p:spPr>
            <a:xfrm>
              <a:off x="9565161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3" name="Rectangle 153">
              <a:extLst>
                <a:ext uri="{FF2B5EF4-FFF2-40B4-BE49-F238E27FC236}">
                  <a16:creationId xmlns:a16="http://schemas.microsoft.com/office/drawing/2014/main" id="{026BD497-B15F-4EE3-BF28-D0AF37F2862F}"/>
                </a:ext>
              </a:extLst>
            </p:cNvPr>
            <p:cNvSpPr/>
            <p:nvPr/>
          </p:nvSpPr>
          <p:spPr>
            <a:xfrm>
              <a:off x="976475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4" name="Rectangle 154">
              <a:extLst>
                <a:ext uri="{FF2B5EF4-FFF2-40B4-BE49-F238E27FC236}">
                  <a16:creationId xmlns:a16="http://schemas.microsoft.com/office/drawing/2014/main" id="{ABF24252-1C0B-48D6-A90B-94D1C9EE8A28}"/>
                </a:ext>
              </a:extLst>
            </p:cNvPr>
            <p:cNvSpPr/>
            <p:nvPr/>
          </p:nvSpPr>
          <p:spPr>
            <a:xfrm>
              <a:off x="9964349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5" name="Rectangle 155">
              <a:extLst>
                <a:ext uri="{FF2B5EF4-FFF2-40B4-BE49-F238E27FC236}">
                  <a16:creationId xmlns:a16="http://schemas.microsoft.com/office/drawing/2014/main" id="{D417897E-6EAB-482E-8AAF-1F843595AA92}"/>
                </a:ext>
              </a:extLst>
            </p:cNvPr>
            <p:cNvSpPr/>
            <p:nvPr/>
          </p:nvSpPr>
          <p:spPr>
            <a:xfrm>
              <a:off x="10163945" y="2865322"/>
              <a:ext cx="135371" cy="1353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16" name="그룹 615">
            <a:extLst>
              <a:ext uri="{FF2B5EF4-FFF2-40B4-BE49-F238E27FC236}">
                <a16:creationId xmlns:a16="http://schemas.microsoft.com/office/drawing/2014/main" id="{078F476A-BBAC-4377-BB19-2F36B3F04329}"/>
              </a:ext>
            </a:extLst>
          </p:cNvPr>
          <p:cNvGrpSpPr/>
          <p:nvPr/>
        </p:nvGrpSpPr>
        <p:grpSpPr>
          <a:xfrm>
            <a:off x="1095592" y="2802698"/>
            <a:ext cx="1931719" cy="135371"/>
            <a:chOff x="8367597" y="2660803"/>
            <a:chExt cx="1931719" cy="135371"/>
          </a:xfrm>
        </p:grpSpPr>
        <p:sp>
          <p:nvSpPr>
            <p:cNvPr id="617" name="Rectangle 136">
              <a:extLst>
                <a:ext uri="{FF2B5EF4-FFF2-40B4-BE49-F238E27FC236}">
                  <a16:creationId xmlns:a16="http://schemas.microsoft.com/office/drawing/2014/main" id="{505660B4-BA90-4F9F-8C3E-B2CA519EAB6A}"/>
                </a:ext>
              </a:extLst>
            </p:cNvPr>
            <p:cNvSpPr/>
            <p:nvPr/>
          </p:nvSpPr>
          <p:spPr>
            <a:xfrm>
              <a:off x="8367597" y="2660803"/>
              <a:ext cx="135371" cy="1353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8" name="Rectangle 137">
              <a:extLst>
                <a:ext uri="{FF2B5EF4-FFF2-40B4-BE49-F238E27FC236}">
                  <a16:creationId xmlns:a16="http://schemas.microsoft.com/office/drawing/2014/main" id="{AC4A56C2-92C8-4EF3-8403-4F870F90608B}"/>
                </a:ext>
              </a:extLst>
            </p:cNvPr>
            <p:cNvSpPr/>
            <p:nvPr/>
          </p:nvSpPr>
          <p:spPr>
            <a:xfrm>
              <a:off x="8567191" y="2660803"/>
              <a:ext cx="135371" cy="1353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9" name="Rectangle 138">
              <a:extLst>
                <a:ext uri="{FF2B5EF4-FFF2-40B4-BE49-F238E27FC236}">
                  <a16:creationId xmlns:a16="http://schemas.microsoft.com/office/drawing/2014/main" id="{14810D27-08D8-4A90-837C-C826C3B4E0D3}"/>
                </a:ext>
              </a:extLst>
            </p:cNvPr>
            <p:cNvSpPr/>
            <p:nvPr/>
          </p:nvSpPr>
          <p:spPr>
            <a:xfrm>
              <a:off x="876678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0" name="Rectangle 139">
              <a:extLst>
                <a:ext uri="{FF2B5EF4-FFF2-40B4-BE49-F238E27FC236}">
                  <a16:creationId xmlns:a16="http://schemas.microsoft.com/office/drawing/2014/main" id="{5AC40B43-3D71-4602-8449-54DB6C391AF4}"/>
                </a:ext>
              </a:extLst>
            </p:cNvPr>
            <p:cNvSpPr/>
            <p:nvPr/>
          </p:nvSpPr>
          <p:spPr>
            <a:xfrm>
              <a:off x="896637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1" name="Rectangle 140">
              <a:extLst>
                <a:ext uri="{FF2B5EF4-FFF2-40B4-BE49-F238E27FC236}">
                  <a16:creationId xmlns:a16="http://schemas.microsoft.com/office/drawing/2014/main" id="{51B0BF8E-B5A4-45DA-91B6-05748990E002}"/>
                </a:ext>
              </a:extLst>
            </p:cNvPr>
            <p:cNvSpPr/>
            <p:nvPr/>
          </p:nvSpPr>
          <p:spPr>
            <a:xfrm>
              <a:off x="9165973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2" name="Rectangle 141">
              <a:extLst>
                <a:ext uri="{FF2B5EF4-FFF2-40B4-BE49-F238E27FC236}">
                  <a16:creationId xmlns:a16="http://schemas.microsoft.com/office/drawing/2014/main" id="{C313E717-B066-44AA-B7C4-039A224ADAFC}"/>
                </a:ext>
              </a:extLst>
            </p:cNvPr>
            <p:cNvSpPr/>
            <p:nvPr/>
          </p:nvSpPr>
          <p:spPr>
            <a:xfrm>
              <a:off x="9365567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3" name="Rectangle 142">
              <a:extLst>
                <a:ext uri="{FF2B5EF4-FFF2-40B4-BE49-F238E27FC236}">
                  <a16:creationId xmlns:a16="http://schemas.microsoft.com/office/drawing/2014/main" id="{DEF9B7A4-D3B6-4B11-8A73-792E0C2F7128}"/>
                </a:ext>
              </a:extLst>
            </p:cNvPr>
            <p:cNvSpPr/>
            <p:nvPr/>
          </p:nvSpPr>
          <p:spPr>
            <a:xfrm>
              <a:off x="9565161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4" name="Rectangle 143">
              <a:extLst>
                <a:ext uri="{FF2B5EF4-FFF2-40B4-BE49-F238E27FC236}">
                  <a16:creationId xmlns:a16="http://schemas.microsoft.com/office/drawing/2014/main" id="{558AA6B8-BDAC-4AD8-9102-5D1F5D723598}"/>
                </a:ext>
              </a:extLst>
            </p:cNvPr>
            <p:cNvSpPr/>
            <p:nvPr/>
          </p:nvSpPr>
          <p:spPr>
            <a:xfrm>
              <a:off x="976475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5" name="Rectangle 144">
              <a:extLst>
                <a:ext uri="{FF2B5EF4-FFF2-40B4-BE49-F238E27FC236}">
                  <a16:creationId xmlns:a16="http://schemas.microsoft.com/office/drawing/2014/main" id="{6A07FD01-BCF6-4776-92EE-B8B523193668}"/>
                </a:ext>
              </a:extLst>
            </p:cNvPr>
            <p:cNvSpPr/>
            <p:nvPr/>
          </p:nvSpPr>
          <p:spPr>
            <a:xfrm>
              <a:off x="9964349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6" name="Rectangle 145">
              <a:extLst>
                <a:ext uri="{FF2B5EF4-FFF2-40B4-BE49-F238E27FC236}">
                  <a16:creationId xmlns:a16="http://schemas.microsoft.com/office/drawing/2014/main" id="{B9323B9E-8797-447C-95E1-F52B30F837F4}"/>
                </a:ext>
              </a:extLst>
            </p:cNvPr>
            <p:cNvSpPr/>
            <p:nvPr/>
          </p:nvSpPr>
          <p:spPr>
            <a:xfrm>
              <a:off x="10163945" y="2660803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27" name="그룹 626">
            <a:extLst>
              <a:ext uri="{FF2B5EF4-FFF2-40B4-BE49-F238E27FC236}">
                <a16:creationId xmlns:a16="http://schemas.microsoft.com/office/drawing/2014/main" id="{7BDAF724-DD9D-4C17-A26C-0BABB3B24CC1}"/>
              </a:ext>
            </a:extLst>
          </p:cNvPr>
          <p:cNvGrpSpPr/>
          <p:nvPr/>
        </p:nvGrpSpPr>
        <p:grpSpPr>
          <a:xfrm>
            <a:off x="2093562" y="2598179"/>
            <a:ext cx="933749" cy="135371"/>
            <a:chOff x="9365567" y="2456284"/>
            <a:chExt cx="933749" cy="135371"/>
          </a:xfrm>
        </p:grpSpPr>
        <p:sp>
          <p:nvSpPr>
            <p:cNvPr id="628" name="Rectangle 131">
              <a:extLst>
                <a:ext uri="{FF2B5EF4-FFF2-40B4-BE49-F238E27FC236}">
                  <a16:creationId xmlns:a16="http://schemas.microsoft.com/office/drawing/2014/main" id="{0A1C3F08-68AA-42B0-8257-59FAB8B88A8A}"/>
                </a:ext>
              </a:extLst>
            </p:cNvPr>
            <p:cNvSpPr/>
            <p:nvPr/>
          </p:nvSpPr>
          <p:spPr>
            <a:xfrm>
              <a:off x="9365567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9" name="Rectangle 132">
              <a:extLst>
                <a:ext uri="{FF2B5EF4-FFF2-40B4-BE49-F238E27FC236}">
                  <a16:creationId xmlns:a16="http://schemas.microsoft.com/office/drawing/2014/main" id="{79D79D41-0AFA-4070-8F80-AAC690E355BB}"/>
                </a:ext>
              </a:extLst>
            </p:cNvPr>
            <p:cNvSpPr/>
            <p:nvPr/>
          </p:nvSpPr>
          <p:spPr>
            <a:xfrm>
              <a:off x="956516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0" name="Rectangle 133">
              <a:extLst>
                <a:ext uri="{FF2B5EF4-FFF2-40B4-BE49-F238E27FC236}">
                  <a16:creationId xmlns:a16="http://schemas.microsoft.com/office/drawing/2014/main" id="{1769E65E-E705-4A05-A74D-D47031A18997}"/>
                </a:ext>
              </a:extLst>
            </p:cNvPr>
            <p:cNvSpPr/>
            <p:nvPr/>
          </p:nvSpPr>
          <p:spPr>
            <a:xfrm>
              <a:off x="9764756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1" name="Rectangle 134">
              <a:extLst>
                <a:ext uri="{FF2B5EF4-FFF2-40B4-BE49-F238E27FC236}">
                  <a16:creationId xmlns:a16="http://schemas.microsoft.com/office/drawing/2014/main" id="{C6828273-B4A9-491A-BEB7-5B8459D9ED4D}"/>
                </a:ext>
              </a:extLst>
            </p:cNvPr>
            <p:cNvSpPr/>
            <p:nvPr/>
          </p:nvSpPr>
          <p:spPr>
            <a:xfrm>
              <a:off x="9964351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2" name="Rectangle 135">
              <a:extLst>
                <a:ext uri="{FF2B5EF4-FFF2-40B4-BE49-F238E27FC236}">
                  <a16:creationId xmlns:a16="http://schemas.microsoft.com/office/drawing/2014/main" id="{5CFB8C2C-5D34-4EA6-A9B4-C636B41F582D}"/>
                </a:ext>
              </a:extLst>
            </p:cNvPr>
            <p:cNvSpPr/>
            <p:nvPr/>
          </p:nvSpPr>
          <p:spPr>
            <a:xfrm>
              <a:off x="10163945" y="2456284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33" name="그룹 632">
            <a:extLst>
              <a:ext uri="{FF2B5EF4-FFF2-40B4-BE49-F238E27FC236}">
                <a16:creationId xmlns:a16="http://schemas.microsoft.com/office/drawing/2014/main" id="{263D9DA9-2E95-4681-AE00-452059B6DF23}"/>
              </a:ext>
            </a:extLst>
          </p:cNvPr>
          <p:cNvGrpSpPr/>
          <p:nvPr/>
        </p:nvGrpSpPr>
        <p:grpSpPr>
          <a:xfrm>
            <a:off x="2093562" y="2393660"/>
            <a:ext cx="933749" cy="135371"/>
            <a:chOff x="9365567" y="2251765"/>
            <a:chExt cx="933749" cy="135371"/>
          </a:xfrm>
        </p:grpSpPr>
        <p:sp>
          <p:nvSpPr>
            <p:cNvPr id="634" name="Rectangle 126">
              <a:extLst>
                <a:ext uri="{FF2B5EF4-FFF2-40B4-BE49-F238E27FC236}">
                  <a16:creationId xmlns:a16="http://schemas.microsoft.com/office/drawing/2014/main" id="{75C0029B-5892-4483-B79F-418C5B61F609}"/>
                </a:ext>
              </a:extLst>
            </p:cNvPr>
            <p:cNvSpPr/>
            <p:nvPr/>
          </p:nvSpPr>
          <p:spPr>
            <a:xfrm>
              <a:off x="9365567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5" name="Rectangle 127">
              <a:extLst>
                <a:ext uri="{FF2B5EF4-FFF2-40B4-BE49-F238E27FC236}">
                  <a16:creationId xmlns:a16="http://schemas.microsoft.com/office/drawing/2014/main" id="{019D0FC2-D5E6-4701-982C-CD21DFDFD423}"/>
                </a:ext>
              </a:extLst>
            </p:cNvPr>
            <p:cNvSpPr/>
            <p:nvPr/>
          </p:nvSpPr>
          <p:spPr>
            <a:xfrm>
              <a:off x="956516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6" name="Rectangle 128">
              <a:extLst>
                <a:ext uri="{FF2B5EF4-FFF2-40B4-BE49-F238E27FC236}">
                  <a16:creationId xmlns:a16="http://schemas.microsoft.com/office/drawing/2014/main" id="{A943326E-12C6-43D7-B806-668866F9241A}"/>
                </a:ext>
              </a:extLst>
            </p:cNvPr>
            <p:cNvSpPr/>
            <p:nvPr/>
          </p:nvSpPr>
          <p:spPr>
            <a:xfrm>
              <a:off x="9764756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7" name="Rectangle 129">
              <a:extLst>
                <a:ext uri="{FF2B5EF4-FFF2-40B4-BE49-F238E27FC236}">
                  <a16:creationId xmlns:a16="http://schemas.microsoft.com/office/drawing/2014/main" id="{B35ABCD5-F902-422D-A131-6EEA4B07BA4D}"/>
                </a:ext>
              </a:extLst>
            </p:cNvPr>
            <p:cNvSpPr/>
            <p:nvPr/>
          </p:nvSpPr>
          <p:spPr>
            <a:xfrm>
              <a:off x="9964351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8" name="Rectangle 130">
              <a:extLst>
                <a:ext uri="{FF2B5EF4-FFF2-40B4-BE49-F238E27FC236}">
                  <a16:creationId xmlns:a16="http://schemas.microsoft.com/office/drawing/2014/main" id="{7B025BB6-9CE0-4469-B35E-F6C59C7D4C28}"/>
                </a:ext>
              </a:extLst>
            </p:cNvPr>
            <p:cNvSpPr/>
            <p:nvPr/>
          </p:nvSpPr>
          <p:spPr>
            <a:xfrm>
              <a:off x="10163945" y="2251765"/>
              <a:ext cx="135371" cy="13537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39" name="TextBox 638">
            <a:extLst>
              <a:ext uri="{FF2B5EF4-FFF2-40B4-BE49-F238E27FC236}">
                <a16:creationId xmlns:a16="http://schemas.microsoft.com/office/drawing/2014/main" id="{A9AA7A44-9502-4869-87E4-8515B6087A61}"/>
              </a:ext>
            </a:extLst>
          </p:cNvPr>
          <p:cNvSpPr txBox="1"/>
          <p:nvPr/>
        </p:nvSpPr>
        <p:spPr>
          <a:xfrm>
            <a:off x="1095589" y="2248192"/>
            <a:ext cx="864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82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640" name="Group 467">
            <a:extLst>
              <a:ext uri="{FF2B5EF4-FFF2-40B4-BE49-F238E27FC236}">
                <a16:creationId xmlns:a16="http://schemas.microsoft.com/office/drawing/2014/main" id="{E4881DB9-8155-4E28-8517-F5A1C8D255AF}"/>
              </a:ext>
            </a:extLst>
          </p:cNvPr>
          <p:cNvGrpSpPr/>
          <p:nvPr/>
        </p:nvGrpSpPr>
        <p:grpSpPr>
          <a:xfrm>
            <a:off x="867714" y="4803038"/>
            <a:ext cx="2387472" cy="1290196"/>
            <a:chOff x="803640" y="3362835"/>
            <a:chExt cx="2059657" cy="1290196"/>
          </a:xfrm>
        </p:grpSpPr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1051B400-4F67-4BA5-B649-79D4DA00BE25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03E8A377-FF9A-4043-A718-01CC551F084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147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2018-03-27T00:45:57Z</dcterms:modified>
</cp:coreProperties>
</file>