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65" name="Group 8">
            <a:extLst>
              <a:ext uri="{FF2B5EF4-FFF2-40B4-BE49-F238E27FC236}">
                <a16:creationId xmlns:a16="http://schemas.microsoft.com/office/drawing/2014/main" id="{AA968D42-1440-4760-8D23-00898B492B54}"/>
              </a:ext>
            </a:extLst>
          </p:cNvPr>
          <p:cNvGrpSpPr/>
          <p:nvPr/>
        </p:nvGrpSpPr>
        <p:grpSpPr>
          <a:xfrm>
            <a:off x="1302140" y="1892567"/>
            <a:ext cx="3321149" cy="3188980"/>
            <a:chOff x="792153" y="2276872"/>
            <a:chExt cx="2699727" cy="2592288"/>
          </a:xfrm>
        </p:grpSpPr>
        <p:sp>
          <p:nvSpPr>
            <p:cNvPr id="66" name="Block Arc 3">
              <a:extLst>
                <a:ext uri="{FF2B5EF4-FFF2-40B4-BE49-F238E27FC236}">
                  <a16:creationId xmlns:a16="http://schemas.microsoft.com/office/drawing/2014/main" id="{2F3DF257-FB06-4C8F-8249-5695F8064A0E}"/>
                </a:ext>
              </a:extLst>
            </p:cNvPr>
            <p:cNvSpPr/>
            <p:nvPr/>
          </p:nvSpPr>
          <p:spPr>
            <a:xfrm>
              <a:off x="899592" y="2276872"/>
              <a:ext cx="2592288" cy="2592288"/>
            </a:xfrm>
            <a:prstGeom prst="blockArc">
              <a:avLst>
                <a:gd name="adj1" fmla="val 12214054"/>
                <a:gd name="adj2" fmla="val 9664598"/>
                <a:gd name="adj3" fmla="val 14811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1CD72EA0-F9C9-4328-9984-A8B11B5C66F7}"/>
                </a:ext>
              </a:extLst>
            </p:cNvPr>
            <p:cNvSpPr txBox="1"/>
            <p:nvPr/>
          </p:nvSpPr>
          <p:spPr>
            <a:xfrm>
              <a:off x="792153" y="3196230"/>
              <a:ext cx="585346" cy="625470"/>
            </a:xfrm>
            <a:prstGeom prst="rect">
              <a:avLst/>
            </a:prstGeom>
            <a:noFill/>
          </p:spPr>
          <p:txBody>
            <a:bodyPr wrap="square" rIns="0" rtlCol="0">
              <a:spAutoFit/>
            </a:bodyPr>
            <a:lstStyle/>
            <a:p>
              <a:pPr algn="ctr"/>
              <a:r>
                <a:rPr lang="en-US" altLang="ko-KR" sz="4400" b="1" dirty="0">
                  <a:solidFill>
                    <a:schemeClr val="accent1"/>
                  </a:solidFill>
                </a:rPr>
                <a:t>01</a:t>
              </a:r>
              <a:endParaRPr lang="ko-KR" altLang="en-US" sz="4400" b="1" dirty="0">
                <a:solidFill>
                  <a:schemeClr val="accent1"/>
                </a:solidFill>
              </a:endParaRPr>
            </a:p>
          </p:txBody>
        </p:sp>
      </p:grpSp>
      <p:grpSp>
        <p:nvGrpSpPr>
          <p:cNvPr id="68" name="그룹 67">
            <a:extLst>
              <a:ext uri="{FF2B5EF4-FFF2-40B4-BE49-F238E27FC236}">
                <a16:creationId xmlns:a16="http://schemas.microsoft.com/office/drawing/2014/main" id="{36F8D7E9-1DE2-4436-A1F0-B5EE799F77AB}"/>
              </a:ext>
            </a:extLst>
          </p:cNvPr>
          <p:cNvGrpSpPr/>
          <p:nvPr/>
        </p:nvGrpSpPr>
        <p:grpSpPr>
          <a:xfrm>
            <a:off x="2030459" y="3312653"/>
            <a:ext cx="2007837" cy="927187"/>
            <a:chOff x="2022221" y="3259901"/>
            <a:chExt cx="2007837" cy="927187"/>
          </a:xfrm>
        </p:grpSpPr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86526EE9-0C6D-45F1-8FA6-80E0D20A1748}"/>
                </a:ext>
              </a:extLst>
            </p:cNvPr>
            <p:cNvSpPr txBox="1"/>
            <p:nvPr/>
          </p:nvSpPr>
          <p:spPr>
            <a:xfrm>
              <a:off x="2022222" y="3540757"/>
              <a:ext cx="200783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70134638-DB76-456A-A929-20A290209542}"/>
                </a:ext>
              </a:extLst>
            </p:cNvPr>
            <p:cNvSpPr txBox="1"/>
            <p:nvPr/>
          </p:nvSpPr>
          <p:spPr>
            <a:xfrm>
              <a:off x="2022221" y="3259901"/>
              <a:ext cx="200783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Add 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71" name="Group 17">
            <a:extLst>
              <a:ext uri="{FF2B5EF4-FFF2-40B4-BE49-F238E27FC236}">
                <a16:creationId xmlns:a16="http://schemas.microsoft.com/office/drawing/2014/main" id="{31154F19-1263-437F-ADF2-9C82F2FB25E6}"/>
              </a:ext>
            </a:extLst>
          </p:cNvPr>
          <p:cNvGrpSpPr/>
          <p:nvPr/>
        </p:nvGrpSpPr>
        <p:grpSpPr>
          <a:xfrm>
            <a:off x="7553416" y="1892567"/>
            <a:ext cx="3321149" cy="3188980"/>
            <a:chOff x="792153" y="2276872"/>
            <a:chExt cx="2699727" cy="2592288"/>
          </a:xfrm>
        </p:grpSpPr>
        <p:sp>
          <p:nvSpPr>
            <p:cNvPr id="72" name="Block Arc 20">
              <a:extLst>
                <a:ext uri="{FF2B5EF4-FFF2-40B4-BE49-F238E27FC236}">
                  <a16:creationId xmlns:a16="http://schemas.microsoft.com/office/drawing/2014/main" id="{38E119AA-8B0E-4D32-AB20-58BC146A661F}"/>
                </a:ext>
              </a:extLst>
            </p:cNvPr>
            <p:cNvSpPr/>
            <p:nvPr/>
          </p:nvSpPr>
          <p:spPr>
            <a:xfrm>
              <a:off x="899592" y="2276872"/>
              <a:ext cx="2592288" cy="2592288"/>
            </a:xfrm>
            <a:prstGeom prst="blockArc">
              <a:avLst>
                <a:gd name="adj1" fmla="val 12214054"/>
                <a:gd name="adj2" fmla="val 9664598"/>
                <a:gd name="adj3" fmla="val 14811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0CD10FAE-BB1F-4BF8-B5D3-A22ABA639F14}"/>
                </a:ext>
              </a:extLst>
            </p:cNvPr>
            <p:cNvSpPr txBox="1"/>
            <p:nvPr/>
          </p:nvSpPr>
          <p:spPr>
            <a:xfrm>
              <a:off x="792153" y="3196230"/>
              <a:ext cx="585346" cy="625470"/>
            </a:xfrm>
            <a:prstGeom prst="rect">
              <a:avLst/>
            </a:prstGeom>
            <a:noFill/>
          </p:spPr>
          <p:txBody>
            <a:bodyPr wrap="square" rIns="0" rtlCol="0">
              <a:spAutoFit/>
            </a:bodyPr>
            <a:lstStyle/>
            <a:p>
              <a:pPr algn="ctr"/>
              <a:r>
                <a:rPr lang="en-US" altLang="ko-KR" sz="4400" b="1" dirty="0">
                  <a:solidFill>
                    <a:schemeClr val="accent4"/>
                  </a:solidFill>
                </a:rPr>
                <a:t>02</a:t>
              </a:r>
              <a:endParaRPr lang="ko-KR" altLang="en-US" sz="4400" b="1" dirty="0">
                <a:solidFill>
                  <a:schemeClr val="accent4"/>
                </a:solidFill>
              </a:endParaRPr>
            </a:p>
          </p:txBody>
        </p:sp>
      </p:grpSp>
      <p:grpSp>
        <p:nvGrpSpPr>
          <p:cNvPr id="74" name="그룹 73">
            <a:extLst>
              <a:ext uri="{FF2B5EF4-FFF2-40B4-BE49-F238E27FC236}">
                <a16:creationId xmlns:a16="http://schemas.microsoft.com/office/drawing/2014/main" id="{F8035C35-60B0-4982-9797-01FF9AD7781D}"/>
              </a:ext>
            </a:extLst>
          </p:cNvPr>
          <p:cNvGrpSpPr/>
          <p:nvPr/>
        </p:nvGrpSpPr>
        <p:grpSpPr>
          <a:xfrm>
            <a:off x="8339401" y="3312653"/>
            <a:ext cx="1940023" cy="927187"/>
            <a:chOff x="8273497" y="3259901"/>
            <a:chExt cx="1940023" cy="927187"/>
          </a:xfrm>
        </p:grpSpPr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2062C4AC-050B-4819-900C-3CDBA0D61069}"/>
                </a:ext>
              </a:extLst>
            </p:cNvPr>
            <p:cNvSpPr txBox="1"/>
            <p:nvPr/>
          </p:nvSpPr>
          <p:spPr>
            <a:xfrm>
              <a:off x="8273498" y="3540757"/>
              <a:ext cx="194002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E889FD7F-04D0-4AD6-92A7-87BD5074B965}"/>
                </a:ext>
              </a:extLst>
            </p:cNvPr>
            <p:cNvSpPr txBox="1"/>
            <p:nvPr/>
          </p:nvSpPr>
          <p:spPr>
            <a:xfrm>
              <a:off x="8273497" y="3259901"/>
              <a:ext cx="194002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Add 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77" name="Left-Right Arrow 24">
            <a:extLst>
              <a:ext uri="{FF2B5EF4-FFF2-40B4-BE49-F238E27FC236}">
                <a16:creationId xmlns:a16="http://schemas.microsoft.com/office/drawing/2014/main" id="{0B95AA40-0D83-420D-BC3A-CBE01A1B5AF7}"/>
              </a:ext>
            </a:extLst>
          </p:cNvPr>
          <p:cNvSpPr/>
          <p:nvPr/>
        </p:nvSpPr>
        <p:spPr>
          <a:xfrm>
            <a:off x="5084518" y="2818143"/>
            <a:ext cx="2007670" cy="1337828"/>
          </a:xfrm>
          <a:prstGeom prst="left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Rectangle 9">
            <a:extLst>
              <a:ext uri="{FF2B5EF4-FFF2-40B4-BE49-F238E27FC236}">
                <a16:creationId xmlns:a16="http://schemas.microsoft.com/office/drawing/2014/main" id="{2F44A422-A432-43C9-A1B0-1AD56AEF6214}"/>
              </a:ext>
            </a:extLst>
          </p:cNvPr>
          <p:cNvSpPr/>
          <p:nvPr/>
        </p:nvSpPr>
        <p:spPr>
          <a:xfrm>
            <a:off x="2809173" y="2772710"/>
            <a:ext cx="439251" cy="411178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79" name="Rounded Rectangle 5">
            <a:extLst>
              <a:ext uri="{FF2B5EF4-FFF2-40B4-BE49-F238E27FC236}">
                <a16:creationId xmlns:a16="http://schemas.microsoft.com/office/drawing/2014/main" id="{92BCDBC1-87BB-4D4C-8818-BBEDA1259371}"/>
              </a:ext>
            </a:extLst>
          </p:cNvPr>
          <p:cNvSpPr/>
          <p:nvPr/>
        </p:nvSpPr>
        <p:spPr>
          <a:xfrm flipH="1">
            <a:off x="9018973" y="2772710"/>
            <a:ext cx="522203" cy="430786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grpSp>
        <p:nvGrpSpPr>
          <p:cNvPr id="80" name="Group 12">
            <a:extLst>
              <a:ext uri="{FF2B5EF4-FFF2-40B4-BE49-F238E27FC236}">
                <a16:creationId xmlns:a16="http://schemas.microsoft.com/office/drawing/2014/main" id="{94784AE5-FAEA-49B4-B39B-839CB826990C}"/>
              </a:ext>
            </a:extLst>
          </p:cNvPr>
          <p:cNvGrpSpPr/>
          <p:nvPr/>
        </p:nvGrpSpPr>
        <p:grpSpPr>
          <a:xfrm>
            <a:off x="939113" y="5400653"/>
            <a:ext cx="10404389" cy="668379"/>
            <a:chOff x="611558" y="5496925"/>
            <a:chExt cx="7957378" cy="668379"/>
          </a:xfrm>
        </p:grpSpPr>
        <p:sp>
          <p:nvSpPr>
            <p:cNvPr id="81" name="TextBox 80">
              <a:extLst>
                <a:ext uri="{FF2B5EF4-FFF2-40B4-BE49-F238E27FC236}">
                  <a16:creationId xmlns:a16="http://schemas.microsoft.com/office/drawing/2014/main" id="{A451D78D-F80A-49D3-B4C2-9504AE9D4B21}"/>
                </a:ext>
              </a:extLst>
            </p:cNvPr>
            <p:cNvSpPr txBox="1"/>
            <p:nvPr/>
          </p:nvSpPr>
          <p:spPr>
            <a:xfrm>
              <a:off x="611559" y="5703639"/>
              <a:ext cx="795737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I hope and I believe that this Template will your Time, Money and Reputation. 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82" name="TextBox 81">
              <a:extLst>
                <a:ext uri="{FF2B5EF4-FFF2-40B4-BE49-F238E27FC236}">
                  <a16:creationId xmlns:a16="http://schemas.microsoft.com/office/drawing/2014/main" id="{954EE2C2-6AE2-44B5-B23E-27B312ED699F}"/>
                </a:ext>
              </a:extLst>
            </p:cNvPr>
            <p:cNvSpPr txBox="1"/>
            <p:nvPr/>
          </p:nvSpPr>
          <p:spPr>
            <a:xfrm>
              <a:off x="611558" y="5496925"/>
              <a:ext cx="795737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Add 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11159</TotalTime>
  <Words>103</Words>
  <Application>Microsoft Office PowerPoint</Application>
  <PresentationFormat>와이드스크린</PresentationFormat>
  <Paragraphs>11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12</cp:revision>
  <dcterms:created xsi:type="dcterms:W3CDTF">2018-02-18T19:39:47Z</dcterms:created>
  <dcterms:modified xsi:type="dcterms:W3CDTF">2018-03-29T01:02:39Z</dcterms:modified>
</cp:coreProperties>
</file>