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9" name="직사각형 113">
            <a:extLst>
              <a:ext uri="{FF2B5EF4-FFF2-40B4-BE49-F238E27FC236}">
                <a16:creationId xmlns:a16="http://schemas.microsoft.com/office/drawing/2014/main" id="{EA736216-553C-4832-93E9-3E40FA226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714" y="3174448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08AF3D4-3B69-435D-8B46-5D7C90598EFB}"/>
              </a:ext>
            </a:extLst>
          </p:cNvPr>
          <p:cNvSpPr txBox="1"/>
          <p:nvPr/>
        </p:nvSpPr>
        <p:spPr>
          <a:xfrm>
            <a:off x="1985003" y="4380628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6"/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4B8C1BAB-8105-4895-8ABA-CCEA8AD191C5}"/>
              </a:ext>
            </a:extLst>
          </p:cNvPr>
          <p:cNvSpPr txBox="1"/>
          <p:nvPr/>
        </p:nvSpPr>
        <p:spPr>
          <a:xfrm>
            <a:off x="4927849" y="4399144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2D4CB5B6-FEC6-421E-9ED5-699E903E525F}"/>
              </a:ext>
            </a:extLst>
          </p:cNvPr>
          <p:cNvSpPr txBox="1"/>
          <p:nvPr/>
        </p:nvSpPr>
        <p:spPr>
          <a:xfrm>
            <a:off x="6405560" y="316480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C2C24BE0-34F2-4FAB-BE30-EA78F692A73B}"/>
              </a:ext>
            </a:extLst>
          </p:cNvPr>
          <p:cNvSpPr txBox="1"/>
          <p:nvPr/>
        </p:nvSpPr>
        <p:spPr>
          <a:xfrm>
            <a:off x="7883271" y="440448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04" name="Group 14">
            <a:extLst>
              <a:ext uri="{FF2B5EF4-FFF2-40B4-BE49-F238E27FC236}">
                <a16:creationId xmlns:a16="http://schemas.microsoft.com/office/drawing/2014/main" id="{8D3600F1-D765-40C0-9D74-3ADC54673AD1}"/>
              </a:ext>
            </a:extLst>
          </p:cNvPr>
          <p:cNvGrpSpPr/>
          <p:nvPr/>
        </p:nvGrpSpPr>
        <p:grpSpPr>
          <a:xfrm>
            <a:off x="2540749" y="1961615"/>
            <a:ext cx="2691941" cy="1107996"/>
            <a:chOff x="3017859" y="4283314"/>
            <a:chExt cx="1890849" cy="1107996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81B5C13F-7CF0-49A9-90FA-EDE8AF163CB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166BE895-ADA0-4D39-8F9E-9CA52C2020B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" name="Group 17">
            <a:extLst>
              <a:ext uri="{FF2B5EF4-FFF2-40B4-BE49-F238E27FC236}">
                <a16:creationId xmlns:a16="http://schemas.microsoft.com/office/drawing/2014/main" id="{200F4DA9-9B3F-409C-A5D7-F35952955652}"/>
              </a:ext>
            </a:extLst>
          </p:cNvPr>
          <p:cNvGrpSpPr/>
          <p:nvPr/>
        </p:nvGrpSpPr>
        <p:grpSpPr>
          <a:xfrm>
            <a:off x="1065553" y="4845319"/>
            <a:ext cx="2691941" cy="1107996"/>
            <a:chOff x="3017859" y="4283314"/>
            <a:chExt cx="1890849" cy="1107996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56C8F1D6-23F9-42ED-95E5-939626D45E5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89A8D9FB-A3AB-43B3-A8F1-D7D2472EDAD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0" name="Group 20">
            <a:extLst>
              <a:ext uri="{FF2B5EF4-FFF2-40B4-BE49-F238E27FC236}">
                <a16:creationId xmlns:a16="http://schemas.microsoft.com/office/drawing/2014/main" id="{7561C83C-89A3-4FAC-B4D8-B68C203C1927}"/>
              </a:ext>
            </a:extLst>
          </p:cNvPr>
          <p:cNvGrpSpPr/>
          <p:nvPr/>
        </p:nvGrpSpPr>
        <p:grpSpPr>
          <a:xfrm>
            <a:off x="4015945" y="4845319"/>
            <a:ext cx="2691941" cy="1107996"/>
            <a:chOff x="3017859" y="4283314"/>
            <a:chExt cx="1890849" cy="1107996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F57ABD06-3DF7-4856-B755-ACD5F329042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686E89DD-C301-435E-8E81-B40C769E3C2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23">
            <a:extLst>
              <a:ext uri="{FF2B5EF4-FFF2-40B4-BE49-F238E27FC236}">
                <a16:creationId xmlns:a16="http://schemas.microsoft.com/office/drawing/2014/main" id="{7CF7C955-DBED-43F3-9F2F-36BFCE1C59CF}"/>
              </a:ext>
            </a:extLst>
          </p:cNvPr>
          <p:cNvGrpSpPr/>
          <p:nvPr/>
        </p:nvGrpSpPr>
        <p:grpSpPr>
          <a:xfrm>
            <a:off x="6966337" y="4845319"/>
            <a:ext cx="2691941" cy="1107996"/>
            <a:chOff x="3017859" y="4283314"/>
            <a:chExt cx="1890849" cy="1107996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D4A3C1B-6126-4392-9413-1581CB76AFF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8475DA0B-E107-4507-BF20-D53CDAD3D37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26">
            <a:extLst>
              <a:ext uri="{FF2B5EF4-FFF2-40B4-BE49-F238E27FC236}">
                <a16:creationId xmlns:a16="http://schemas.microsoft.com/office/drawing/2014/main" id="{BB432E1F-F104-42DD-8FFD-1AB56DEBE572}"/>
              </a:ext>
            </a:extLst>
          </p:cNvPr>
          <p:cNvGrpSpPr/>
          <p:nvPr/>
        </p:nvGrpSpPr>
        <p:grpSpPr>
          <a:xfrm>
            <a:off x="5491141" y="1961615"/>
            <a:ext cx="2691941" cy="1107996"/>
            <a:chOff x="3017859" y="4283314"/>
            <a:chExt cx="1890849" cy="1107996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CDF8ABFD-882A-4E18-8C7D-A0C604BEEB2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0A0DE3D9-A1C7-4D2A-B337-EB8D62280A9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9" name="Block Arc 14">
            <a:extLst>
              <a:ext uri="{FF2B5EF4-FFF2-40B4-BE49-F238E27FC236}">
                <a16:creationId xmlns:a16="http://schemas.microsoft.com/office/drawing/2014/main" id="{46A6BEB9-0AC0-41C8-9230-AB08CED354E5}"/>
              </a:ext>
            </a:extLst>
          </p:cNvPr>
          <p:cNvSpPr/>
          <p:nvPr/>
        </p:nvSpPr>
        <p:spPr>
          <a:xfrm rot="5400000">
            <a:off x="2084204" y="3074457"/>
            <a:ext cx="662512" cy="1756969"/>
          </a:xfrm>
          <a:custGeom>
            <a:avLst/>
            <a:gdLst/>
            <a:ahLst/>
            <a:cxnLst/>
            <a:rect l="l" t="t" r="r" b="b"/>
            <a:pathLst>
              <a:path w="638602" h="1615830">
                <a:moveTo>
                  <a:pt x="135047" y="22856"/>
                </a:moveTo>
                <a:cubicBezTo>
                  <a:pt x="205418" y="-11714"/>
                  <a:pt x="288878" y="-6731"/>
                  <a:pt x="355743" y="35515"/>
                </a:cubicBezTo>
                <a:cubicBezTo>
                  <a:pt x="421535" y="77082"/>
                  <a:pt x="461646" y="148648"/>
                  <a:pt x="462957" y="225617"/>
                </a:cubicBezTo>
                <a:lnTo>
                  <a:pt x="463521" y="225617"/>
                </a:lnTo>
                <a:lnTo>
                  <a:pt x="463521" y="1208281"/>
                </a:lnTo>
                <a:lnTo>
                  <a:pt x="462106" y="1208281"/>
                </a:lnTo>
                <a:cubicBezTo>
                  <a:pt x="462485" y="1252963"/>
                  <a:pt x="439304" y="1294945"/>
                  <a:pt x="400475" y="1320228"/>
                </a:cubicBezTo>
                <a:cubicBezTo>
                  <a:pt x="357183" y="1348417"/>
                  <a:pt x="301530" y="1351207"/>
                  <a:pt x="255501" y="1327495"/>
                </a:cubicBezTo>
                <a:cubicBezTo>
                  <a:pt x="210740" y="1304438"/>
                  <a:pt x="182198" y="1260003"/>
                  <a:pt x="181072" y="1211096"/>
                </a:cubicBezTo>
                <a:lnTo>
                  <a:pt x="179947" y="1211096"/>
                </a:lnTo>
                <a:lnTo>
                  <a:pt x="179947" y="482735"/>
                </a:lnTo>
                <a:cubicBezTo>
                  <a:pt x="179947" y="469032"/>
                  <a:pt x="185501" y="456626"/>
                  <a:pt x="194482" y="447646"/>
                </a:cubicBezTo>
                <a:cubicBezTo>
                  <a:pt x="203462" y="438666"/>
                  <a:pt x="215868" y="433111"/>
                  <a:pt x="229571" y="433111"/>
                </a:cubicBezTo>
                <a:cubicBezTo>
                  <a:pt x="256978" y="433111"/>
                  <a:pt x="279195" y="455328"/>
                  <a:pt x="279195" y="482735"/>
                </a:cubicBezTo>
                <a:lnTo>
                  <a:pt x="279195" y="1207894"/>
                </a:lnTo>
                <a:cubicBezTo>
                  <a:pt x="279833" y="1221826"/>
                  <a:pt x="288808" y="1234324"/>
                  <a:pt x="302578" y="1240609"/>
                </a:cubicBezTo>
                <a:cubicBezTo>
                  <a:pt x="316003" y="1246737"/>
                  <a:pt x="331935" y="1246007"/>
                  <a:pt x="344628" y="1238684"/>
                </a:cubicBezTo>
                <a:cubicBezTo>
                  <a:pt x="356303" y="1231948"/>
                  <a:pt x="363588" y="1220604"/>
                  <a:pt x="364283" y="1208281"/>
                </a:cubicBezTo>
                <a:lnTo>
                  <a:pt x="364273" y="1208281"/>
                </a:lnTo>
                <a:lnTo>
                  <a:pt x="364273" y="239006"/>
                </a:lnTo>
                <a:lnTo>
                  <a:pt x="363654" y="238969"/>
                </a:lnTo>
                <a:cubicBezTo>
                  <a:pt x="366523" y="191058"/>
                  <a:pt x="343104" y="145380"/>
                  <a:pt x="302527" y="119744"/>
                </a:cubicBezTo>
                <a:cubicBezTo>
                  <a:pt x="274423" y="101988"/>
                  <a:pt x="241169" y="95793"/>
                  <a:pt x="209655" y="102059"/>
                </a:cubicBezTo>
                <a:cubicBezTo>
                  <a:pt x="178061" y="82952"/>
                  <a:pt x="152366" y="55675"/>
                  <a:pt x="135047" y="22856"/>
                </a:cubicBezTo>
                <a:close/>
                <a:moveTo>
                  <a:pt x="0" y="1304173"/>
                </a:moveTo>
                <a:lnTo>
                  <a:pt x="829" y="1304151"/>
                </a:lnTo>
                <a:lnTo>
                  <a:pt x="829" y="212113"/>
                </a:lnTo>
                <a:lnTo>
                  <a:pt x="2435" y="212113"/>
                </a:lnTo>
                <a:cubicBezTo>
                  <a:pt x="4747" y="176172"/>
                  <a:pt x="15864" y="141946"/>
                  <a:pt x="36010" y="113075"/>
                </a:cubicBezTo>
                <a:cubicBezTo>
                  <a:pt x="52449" y="145919"/>
                  <a:pt x="76231" y="173862"/>
                  <a:pt x="105383" y="195643"/>
                </a:cubicBezTo>
                <a:cubicBezTo>
                  <a:pt x="102137" y="207018"/>
                  <a:pt x="100461" y="218935"/>
                  <a:pt x="100461" y="231096"/>
                </a:cubicBezTo>
                <a:lnTo>
                  <a:pt x="100077" y="231096"/>
                </a:lnTo>
                <a:lnTo>
                  <a:pt x="100077" y="1301537"/>
                </a:lnTo>
                <a:lnTo>
                  <a:pt x="100142" y="1301535"/>
                </a:lnTo>
                <a:cubicBezTo>
                  <a:pt x="103282" y="1421533"/>
                  <a:pt x="201768" y="1516829"/>
                  <a:pt x="321415" y="1515643"/>
                </a:cubicBezTo>
                <a:cubicBezTo>
                  <a:pt x="440282" y="1514465"/>
                  <a:pt x="536394" y="1418489"/>
                  <a:pt x="538183" y="1299526"/>
                </a:cubicBezTo>
                <a:lnTo>
                  <a:pt x="538183" y="652894"/>
                </a:lnTo>
                <a:cubicBezTo>
                  <a:pt x="538183" y="639191"/>
                  <a:pt x="543737" y="626785"/>
                  <a:pt x="552717" y="617804"/>
                </a:cubicBezTo>
                <a:cubicBezTo>
                  <a:pt x="561697" y="608824"/>
                  <a:pt x="574103" y="603270"/>
                  <a:pt x="587807" y="603270"/>
                </a:cubicBezTo>
                <a:cubicBezTo>
                  <a:pt x="615214" y="603270"/>
                  <a:pt x="637431" y="625487"/>
                  <a:pt x="637431" y="652894"/>
                </a:cubicBezTo>
                <a:lnTo>
                  <a:pt x="637431" y="1297875"/>
                </a:lnTo>
                <a:lnTo>
                  <a:pt x="638602" y="1297883"/>
                </a:lnTo>
                <a:lnTo>
                  <a:pt x="637431" y="1318624"/>
                </a:lnTo>
                <a:lnTo>
                  <a:pt x="637431" y="1324306"/>
                </a:lnTo>
                <a:lnTo>
                  <a:pt x="637110" y="1324306"/>
                </a:lnTo>
                <a:cubicBezTo>
                  <a:pt x="623013" y="1486652"/>
                  <a:pt x="487832" y="1614178"/>
                  <a:pt x="322402" y="1615815"/>
                </a:cubicBezTo>
                <a:cubicBezTo>
                  <a:pt x="154841" y="1617473"/>
                  <a:pt x="15765" y="1489388"/>
                  <a:pt x="1533" y="1324306"/>
                </a:cubicBezTo>
                <a:lnTo>
                  <a:pt x="829" y="1324306"/>
                </a:lnTo>
                <a:lnTo>
                  <a:pt x="829" y="1315051"/>
                </a:lnTo>
                <a:cubicBezTo>
                  <a:pt x="252" y="1311456"/>
                  <a:pt x="96" y="1307822"/>
                  <a:pt x="0" y="130417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0" name="Block Arc 14">
            <a:extLst>
              <a:ext uri="{FF2B5EF4-FFF2-40B4-BE49-F238E27FC236}">
                <a16:creationId xmlns:a16="http://schemas.microsoft.com/office/drawing/2014/main" id="{2388B514-4A8C-4F8F-90E3-F97790050FFD}"/>
              </a:ext>
            </a:extLst>
          </p:cNvPr>
          <p:cNvSpPr/>
          <p:nvPr/>
        </p:nvSpPr>
        <p:spPr>
          <a:xfrm rot="5400000">
            <a:off x="3556703" y="3074506"/>
            <a:ext cx="662512" cy="1756873"/>
          </a:xfrm>
          <a:custGeom>
            <a:avLst/>
            <a:gdLst/>
            <a:ahLst/>
            <a:cxnLst/>
            <a:rect l="l" t="t" r="r" b="b"/>
            <a:pathLst>
              <a:path w="638602" h="1615741">
                <a:moveTo>
                  <a:pt x="458610" y="1461874"/>
                </a:moveTo>
                <a:cubicBezTo>
                  <a:pt x="507174" y="1424345"/>
                  <a:pt x="537190" y="1365428"/>
                  <a:pt x="538183" y="1299437"/>
                </a:cubicBezTo>
                <a:lnTo>
                  <a:pt x="538183" y="652805"/>
                </a:lnTo>
                <a:cubicBezTo>
                  <a:pt x="538183" y="639102"/>
                  <a:pt x="543737" y="626696"/>
                  <a:pt x="552717" y="617715"/>
                </a:cubicBezTo>
                <a:cubicBezTo>
                  <a:pt x="561697" y="608735"/>
                  <a:pt x="574103" y="603181"/>
                  <a:pt x="587807" y="603181"/>
                </a:cubicBezTo>
                <a:cubicBezTo>
                  <a:pt x="615214" y="603181"/>
                  <a:pt x="637431" y="625398"/>
                  <a:pt x="637431" y="652805"/>
                </a:cubicBezTo>
                <a:lnTo>
                  <a:pt x="637431" y="1297786"/>
                </a:lnTo>
                <a:lnTo>
                  <a:pt x="638602" y="1297794"/>
                </a:lnTo>
                <a:lnTo>
                  <a:pt x="637431" y="1318535"/>
                </a:lnTo>
                <a:lnTo>
                  <a:pt x="637431" y="1324217"/>
                </a:lnTo>
                <a:lnTo>
                  <a:pt x="637110" y="1324217"/>
                </a:lnTo>
                <a:cubicBezTo>
                  <a:pt x="628298" y="1425704"/>
                  <a:pt x="572167" y="1513584"/>
                  <a:pt x="490907" y="1565605"/>
                </a:cubicBezTo>
                <a:cubicBezTo>
                  <a:pt x="487514" y="1528743"/>
                  <a:pt x="476434" y="1493521"/>
                  <a:pt x="458610" y="1461874"/>
                </a:cubicBezTo>
                <a:close/>
                <a:moveTo>
                  <a:pt x="141500" y="20270"/>
                </a:moveTo>
                <a:cubicBezTo>
                  <a:pt x="210354" y="-11475"/>
                  <a:pt x="290861" y="-5567"/>
                  <a:pt x="355743" y="35426"/>
                </a:cubicBezTo>
                <a:cubicBezTo>
                  <a:pt x="421535" y="76993"/>
                  <a:pt x="461646" y="148559"/>
                  <a:pt x="462957" y="225528"/>
                </a:cubicBezTo>
                <a:lnTo>
                  <a:pt x="463521" y="225528"/>
                </a:lnTo>
                <a:lnTo>
                  <a:pt x="463521" y="1208192"/>
                </a:lnTo>
                <a:lnTo>
                  <a:pt x="462106" y="1208192"/>
                </a:lnTo>
                <a:cubicBezTo>
                  <a:pt x="462485" y="1252875"/>
                  <a:pt x="439304" y="1294856"/>
                  <a:pt x="400475" y="1320139"/>
                </a:cubicBezTo>
                <a:cubicBezTo>
                  <a:pt x="357183" y="1348328"/>
                  <a:pt x="301530" y="1351118"/>
                  <a:pt x="255501" y="1327407"/>
                </a:cubicBezTo>
                <a:cubicBezTo>
                  <a:pt x="210740" y="1304349"/>
                  <a:pt x="182198" y="1259915"/>
                  <a:pt x="181072" y="1211007"/>
                </a:cubicBezTo>
                <a:lnTo>
                  <a:pt x="179947" y="1211007"/>
                </a:lnTo>
                <a:lnTo>
                  <a:pt x="179947" y="482646"/>
                </a:lnTo>
                <a:cubicBezTo>
                  <a:pt x="179947" y="468943"/>
                  <a:pt x="185501" y="456537"/>
                  <a:pt x="194482" y="447557"/>
                </a:cubicBezTo>
                <a:cubicBezTo>
                  <a:pt x="203462" y="438577"/>
                  <a:pt x="215868" y="433022"/>
                  <a:pt x="229571" y="433022"/>
                </a:cubicBezTo>
                <a:cubicBezTo>
                  <a:pt x="256978" y="433022"/>
                  <a:pt x="279195" y="455239"/>
                  <a:pt x="279195" y="482646"/>
                </a:cubicBezTo>
                <a:lnTo>
                  <a:pt x="279195" y="1207805"/>
                </a:lnTo>
                <a:cubicBezTo>
                  <a:pt x="279833" y="1221737"/>
                  <a:pt x="288808" y="1234235"/>
                  <a:pt x="302578" y="1240520"/>
                </a:cubicBezTo>
                <a:cubicBezTo>
                  <a:pt x="316003" y="1246648"/>
                  <a:pt x="331935" y="1245918"/>
                  <a:pt x="344628" y="1238595"/>
                </a:cubicBezTo>
                <a:cubicBezTo>
                  <a:pt x="356303" y="1231859"/>
                  <a:pt x="363588" y="1220515"/>
                  <a:pt x="364283" y="1208192"/>
                </a:cubicBezTo>
                <a:lnTo>
                  <a:pt x="364273" y="1208192"/>
                </a:lnTo>
                <a:lnTo>
                  <a:pt x="364273" y="238917"/>
                </a:lnTo>
                <a:lnTo>
                  <a:pt x="363654" y="238880"/>
                </a:lnTo>
                <a:cubicBezTo>
                  <a:pt x="366523" y="190969"/>
                  <a:pt x="343104" y="145291"/>
                  <a:pt x="302527" y="119655"/>
                </a:cubicBezTo>
                <a:cubicBezTo>
                  <a:pt x="276173" y="103005"/>
                  <a:pt x="245291" y="96521"/>
                  <a:pt x="215562" y="100990"/>
                </a:cubicBezTo>
                <a:cubicBezTo>
                  <a:pt x="184648" y="80645"/>
                  <a:pt x="159380" y="52986"/>
                  <a:pt x="141500" y="20270"/>
                </a:cubicBezTo>
                <a:close/>
                <a:moveTo>
                  <a:pt x="0" y="1304084"/>
                </a:moveTo>
                <a:lnTo>
                  <a:pt x="829" y="1304062"/>
                </a:lnTo>
                <a:lnTo>
                  <a:pt x="829" y="212024"/>
                </a:lnTo>
                <a:lnTo>
                  <a:pt x="2435" y="212024"/>
                </a:lnTo>
                <a:cubicBezTo>
                  <a:pt x="4172" y="185025"/>
                  <a:pt x="10878" y="158993"/>
                  <a:pt x="23113" y="135554"/>
                </a:cubicBezTo>
                <a:cubicBezTo>
                  <a:pt x="43698" y="168306"/>
                  <a:pt x="70519" y="196301"/>
                  <a:pt x="102166" y="218401"/>
                </a:cubicBezTo>
                <a:cubicBezTo>
                  <a:pt x="100668" y="222494"/>
                  <a:pt x="100461" y="226736"/>
                  <a:pt x="100461" y="231007"/>
                </a:cubicBezTo>
                <a:lnTo>
                  <a:pt x="100077" y="231007"/>
                </a:lnTo>
                <a:lnTo>
                  <a:pt x="100077" y="1301448"/>
                </a:lnTo>
                <a:lnTo>
                  <a:pt x="100142" y="1301446"/>
                </a:lnTo>
                <a:cubicBezTo>
                  <a:pt x="103228" y="1419379"/>
                  <a:pt x="198407" y="1513453"/>
                  <a:pt x="315267" y="1515001"/>
                </a:cubicBezTo>
                <a:cubicBezTo>
                  <a:pt x="331889" y="1544311"/>
                  <a:pt x="340802" y="1578342"/>
                  <a:pt x="337841" y="1613726"/>
                </a:cubicBezTo>
                <a:cubicBezTo>
                  <a:pt x="332786" y="1615499"/>
                  <a:pt x="327609" y="1615675"/>
                  <a:pt x="322402" y="1615726"/>
                </a:cubicBezTo>
                <a:cubicBezTo>
                  <a:pt x="154841" y="1617384"/>
                  <a:pt x="15765" y="1489299"/>
                  <a:pt x="1533" y="1324217"/>
                </a:cubicBezTo>
                <a:lnTo>
                  <a:pt x="829" y="1324217"/>
                </a:lnTo>
                <a:lnTo>
                  <a:pt x="829" y="1314962"/>
                </a:lnTo>
                <a:cubicBezTo>
                  <a:pt x="252" y="1311367"/>
                  <a:pt x="96" y="1307733"/>
                  <a:pt x="0" y="130408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1" name="Block Arc 14">
            <a:extLst>
              <a:ext uri="{FF2B5EF4-FFF2-40B4-BE49-F238E27FC236}">
                <a16:creationId xmlns:a16="http://schemas.microsoft.com/office/drawing/2014/main" id="{3913B512-498F-42CF-A1FE-C89C3ECA0944}"/>
              </a:ext>
            </a:extLst>
          </p:cNvPr>
          <p:cNvSpPr/>
          <p:nvPr/>
        </p:nvSpPr>
        <p:spPr>
          <a:xfrm rot="5400000">
            <a:off x="5029155" y="3074506"/>
            <a:ext cx="662512" cy="1756873"/>
          </a:xfrm>
          <a:custGeom>
            <a:avLst/>
            <a:gdLst/>
            <a:ahLst/>
            <a:cxnLst/>
            <a:rect l="l" t="t" r="r" b="b"/>
            <a:pathLst>
              <a:path w="638602" h="1615741">
                <a:moveTo>
                  <a:pt x="458610" y="1461874"/>
                </a:moveTo>
                <a:cubicBezTo>
                  <a:pt x="507174" y="1424345"/>
                  <a:pt x="537190" y="1365428"/>
                  <a:pt x="538183" y="1299437"/>
                </a:cubicBezTo>
                <a:lnTo>
                  <a:pt x="538183" y="652805"/>
                </a:lnTo>
                <a:cubicBezTo>
                  <a:pt x="538183" y="639102"/>
                  <a:pt x="543737" y="626696"/>
                  <a:pt x="552717" y="617715"/>
                </a:cubicBezTo>
                <a:cubicBezTo>
                  <a:pt x="561697" y="608735"/>
                  <a:pt x="574103" y="603181"/>
                  <a:pt x="587807" y="603181"/>
                </a:cubicBezTo>
                <a:cubicBezTo>
                  <a:pt x="615214" y="603181"/>
                  <a:pt x="637431" y="625398"/>
                  <a:pt x="637431" y="652805"/>
                </a:cubicBezTo>
                <a:lnTo>
                  <a:pt x="637431" y="1297786"/>
                </a:lnTo>
                <a:lnTo>
                  <a:pt x="638602" y="1297794"/>
                </a:lnTo>
                <a:lnTo>
                  <a:pt x="637431" y="1318535"/>
                </a:lnTo>
                <a:lnTo>
                  <a:pt x="637431" y="1324217"/>
                </a:lnTo>
                <a:lnTo>
                  <a:pt x="637110" y="1324217"/>
                </a:lnTo>
                <a:cubicBezTo>
                  <a:pt x="628298" y="1425704"/>
                  <a:pt x="572167" y="1513584"/>
                  <a:pt x="490907" y="1565605"/>
                </a:cubicBezTo>
                <a:cubicBezTo>
                  <a:pt x="487514" y="1528743"/>
                  <a:pt x="476434" y="1493521"/>
                  <a:pt x="458610" y="1461874"/>
                </a:cubicBezTo>
                <a:close/>
                <a:moveTo>
                  <a:pt x="141500" y="20270"/>
                </a:moveTo>
                <a:cubicBezTo>
                  <a:pt x="210354" y="-11475"/>
                  <a:pt x="290861" y="-5567"/>
                  <a:pt x="355743" y="35426"/>
                </a:cubicBezTo>
                <a:cubicBezTo>
                  <a:pt x="421535" y="76993"/>
                  <a:pt x="461646" y="148559"/>
                  <a:pt x="462957" y="225528"/>
                </a:cubicBezTo>
                <a:lnTo>
                  <a:pt x="463521" y="225528"/>
                </a:lnTo>
                <a:lnTo>
                  <a:pt x="463521" y="1208192"/>
                </a:lnTo>
                <a:lnTo>
                  <a:pt x="462106" y="1208192"/>
                </a:lnTo>
                <a:cubicBezTo>
                  <a:pt x="462485" y="1252875"/>
                  <a:pt x="439304" y="1294856"/>
                  <a:pt x="400475" y="1320139"/>
                </a:cubicBezTo>
                <a:cubicBezTo>
                  <a:pt x="357183" y="1348328"/>
                  <a:pt x="301530" y="1351118"/>
                  <a:pt x="255501" y="1327407"/>
                </a:cubicBezTo>
                <a:cubicBezTo>
                  <a:pt x="210740" y="1304349"/>
                  <a:pt x="182198" y="1259915"/>
                  <a:pt x="181072" y="1211007"/>
                </a:cubicBezTo>
                <a:lnTo>
                  <a:pt x="179947" y="1211007"/>
                </a:lnTo>
                <a:lnTo>
                  <a:pt x="179947" y="482646"/>
                </a:lnTo>
                <a:cubicBezTo>
                  <a:pt x="179947" y="468943"/>
                  <a:pt x="185501" y="456537"/>
                  <a:pt x="194482" y="447557"/>
                </a:cubicBezTo>
                <a:cubicBezTo>
                  <a:pt x="203462" y="438577"/>
                  <a:pt x="215868" y="433022"/>
                  <a:pt x="229571" y="433022"/>
                </a:cubicBezTo>
                <a:cubicBezTo>
                  <a:pt x="256978" y="433022"/>
                  <a:pt x="279195" y="455239"/>
                  <a:pt x="279195" y="482646"/>
                </a:cubicBezTo>
                <a:lnTo>
                  <a:pt x="279195" y="1207805"/>
                </a:lnTo>
                <a:cubicBezTo>
                  <a:pt x="279833" y="1221737"/>
                  <a:pt x="288808" y="1234235"/>
                  <a:pt x="302578" y="1240520"/>
                </a:cubicBezTo>
                <a:cubicBezTo>
                  <a:pt x="316003" y="1246648"/>
                  <a:pt x="331935" y="1245918"/>
                  <a:pt x="344628" y="1238595"/>
                </a:cubicBezTo>
                <a:cubicBezTo>
                  <a:pt x="356303" y="1231859"/>
                  <a:pt x="363588" y="1220515"/>
                  <a:pt x="364283" y="1208192"/>
                </a:cubicBezTo>
                <a:lnTo>
                  <a:pt x="364273" y="1208192"/>
                </a:lnTo>
                <a:lnTo>
                  <a:pt x="364273" y="238917"/>
                </a:lnTo>
                <a:lnTo>
                  <a:pt x="363654" y="238880"/>
                </a:lnTo>
                <a:cubicBezTo>
                  <a:pt x="366523" y="190969"/>
                  <a:pt x="343104" y="145291"/>
                  <a:pt x="302527" y="119655"/>
                </a:cubicBezTo>
                <a:cubicBezTo>
                  <a:pt x="276173" y="103005"/>
                  <a:pt x="245291" y="96521"/>
                  <a:pt x="215562" y="100990"/>
                </a:cubicBezTo>
                <a:cubicBezTo>
                  <a:pt x="184648" y="80645"/>
                  <a:pt x="159380" y="52986"/>
                  <a:pt x="141500" y="20270"/>
                </a:cubicBezTo>
                <a:close/>
                <a:moveTo>
                  <a:pt x="0" y="1304084"/>
                </a:moveTo>
                <a:lnTo>
                  <a:pt x="829" y="1304062"/>
                </a:lnTo>
                <a:lnTo>
                  <a:pt x="829" y="212024"/>
                </a:lnTo>
                <a:lnTo>
                  <a:pt x="2435" y="212024"/>
                </a:lnTo>
                <a:cubicBezTo>
                  <a:pt x="4172" y="185025"/>
                  <a:pt x="10878" y="158993"/>
                  <a:pt x="23113" y="135554"/>
                </a:cubicBezTo>
                <a:cubicBezTo>
                  <a:pt x="43698" y="168306"/>
                  <a:pt x="70519" y="196301"/>
                  <a:pt x="102166" y="218401"/>
                </a:cubicBezTo>
                <a:cubicBezTo>
                  <a:pt x="100668" y="222494"/>
                  <a:pt x="100461" y="226736"/>
                  <a:pt x="100461" y="231007"/>
                </a:cubicBezTo>
                <a:lnTo>
                  <a:pt x="100077" y="231007"/>
                </a:lnTo>
                <a:lnTo>
                  <a:pt x="100077" y="1301448"/>
                </a:lnTo>
                <a:lnTo>
                  <a:pt x="100142" y="1301446"/>
                </a:lnTo>
                <a:cubicBezTo>
                  <a:pt x="103228" y="1419379"/>
                  <a:pt x="198407" y="1513453"/>
                  <a:pt x="315267" y="1515001"/>
                </a:cubicBezTo>
                <a:cubicBezTo>
                  <a:pt x="331889" y="1544311"/>
                  <a:pt x="340802" y="1578342"/>
                  <a:pt x="337841" y="1613726"/>
                </a:cubicBezTo>
                <a:cubicBezTo>
                  <a:pt x="332786" y="1615499"/>
                  <a:pt x="327609" y="1615675"/>
                  <a:pt x="322402" y="1615726"/>
                </a:cubicBezTo>
                <a:cubicBezTo>
                  <a:pt x="154841" y="1617384"/>
                  <a:pt x="15765" y="1489299"/>
                  <a:pt x="1533" y="1324217"/>
                </a:cubicBezTo>
                <a:lnTo>
                  <a:pt x="829" y="1324217"/>
                </a:lnTo>
                <a:lnTo>
                  <a:pt x="829" y="1314962"/>
                </a:lnTo>
                <a:cubicBezTo>
                  <a:pt x="252" y="1311367"/>
                  <a:pt x="96" y="1307733"/>
                  <a:pt x="0" y="130408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2" name="Block Arc 14">
            <a:extLst>
              <a:ext uri="{FF2B5EF4-FFF2-40B4-BE49-F238E27FC236}">
                <a16:creationId xmlns:a16="http://schemas.microsoft.com/office/drawing/2014/main" id="{E499E9CD-918B-4BBA-88C1-005450273550}"/>
              </a:ext>
            </a:extLst>
          </p:cNvPr>
          <p:cNvSpPr/>
          <p:nvPr/>
        </p:nvSpPr>
        <p:spPr>
          <a:xfrm rot="5400000">
            <a:off x="6501608" y="3074506"/>
            <a:ext cx="662512" cy="1756873"/>
          </a:xfrm>
          <a:custGeom>
            <a:avLst/>
            <a:gdLst/>
            <a:ahLst/>
            <a:cxnLst/>
            <a:rect l="l" t="t" r="r" b="b"/>
            <a:pathLst>
              <a:path w="638602" h="1615741">
                <a:moveTo>
                  <a:pt x="458610" y="1461874"/>
                </a:moveTo>
                <a:cubicBezTo>
                  <a:pt x="507174" y="1424345"/>
                  <a:pt x="537190" y="1365428"/>
                  <a:pt x="538183" y="1299437"/>
                </a:cubicBezTo>
                <a:lnTo>
                  <a:pt x="538183" y="652805"/>
                </a:lnTo>
                <a:cubicBezTo>
                  <a:pt x="538183" y="639102"/>
                  <a:pt x="543737" y="626696"/>
                  <a:pt x="552717" y="617715"/>
                </a:cubicBezTo>
                <a:cubicBezTo>
                  <a:pt x="561697" y="608735"/>
                  <a:pt x="574103" y="603181"/>
                  <a:pt x="587807" y="603181"/>
                </a:cubicBezTo>
                <a:cubicBezTo>
                  <a:pt x="615214" y="603181"/>
                  <a:pt x="637431" y="625398"/>
                  <a:pt x="637431" y="652805"/>
                </a:cubicBezTo>
                <a:lnTo>
                  <a:pt x="637431" y="1297786"/>
                </a:lnTo>
                <a:lnTo>
                  <a:pt x="638602" y="1297794"/>
                </a:lnTo>
                <a:lnTo>
                  <a:pt x="637431" y="1318535"/>
                </a:lnTo>
                <a:lnTo>
                  <a:pt x="637431" y="1324217"/>
                </a:lnTo>
                <a:lnTo>
                  <a:pt x="637110" y="1324217"/>
                </a:lnTo>
                <a:cubicBezTo>
                  <a:pt x="628298" y="1425704"/>
                  <a:pt x="572167" y="1513584"/>
                  <a:pt x="490907" y="1565605"/>
                </a:cubicBezTo>
                <a:cubicBezTo>
                  <a:pt x="487514" y="1528743"/>
                  <a:pt x="476434" y="1493521"/>
                  <a:pt x="458610" y="1461874"/>
                </a:cubicBezTo>
                <a:close/>
                <a:moveTo>
                  <a:pt x="141500" y="20270"/>
                </a:moveTo>
                <a:cubicBezTo>
                  <a:pt x="210354" y="-11475"/>
                  <a:pt x="290861" y="-5567"/>
                  <a:pt x="355743" y="35426"/>
                </a:cubicBezTo>
                <a:cubicBezTo>
                  <a:pt x="421535" y="76993"/>
                  <a:pt x="461646" y="148559"/>
                  <a:pt x="462957" y="225528"/>
                </a:cubicBezTo>
                <a:lnTo>
                  <a:pt x="463521" y="225528"/>
                </a:lnTo>
                <a:lnTo>
                  <a:pt x="463521" y="1208192"/>
                </a:lnTo>
                <a:lnTo>
                  <a:pt x="462106" y="1208192"/>
                </a:lnTo>
                <a:cubicBezTo>
                  <a:pt x="462485" y="1252875"/>
                  <a:pt x="439304" y="1294856"/>
                  <a:pt x="400475" y="1320139"/>
                </a:cubicBezTo>
                <a:cubicBezTo>
                  <a:pt x="357183" y="1348328"/>
                  <a:pt x="301530" y="1351118"/>
                  <a:pt x="255501" y="1327407"/>
                </a:cubicBezTo>
                <a:cubicBezTo>
                  <a:pt x="210740" y="1304349"/>
                  <a:pt x="182198" y="1259915"/>
                  <a:pt x="181072" y="1211007"/>
                </a:cubicBezTo>
                <a:lnTo>
                  <a:pt x="179947" y="1211007"/>
                </a:lnTo>
                <a:lnTo>
                  <a:pt x="179947" y="482646"/>
                </a:lnTo>
                <a:cubicBezTo>
                  <a:pt x="179947" y="468943"/>
                  <a:pt x="185501" y="456537"/>
                  <a:pt x="194482" y="447557"/>
                </a:cubicBezTo>
                <a:cubicBezTo>
                  <a:pt x="203462" y="438577"/>
                  <a:pt x="215868" y="433022"/>
                  <a:pt x="229571" y="433022"/>
                </a:cubicBezTo>
                <a:cubicBezTo>
                  <a:pt x="256978" y="433022"/>
                  <a:pt x="279195" y="455239"/>
                  <a:pt x="279195" y="482646"/>
                </a:cubicBezTo>
                <a:lnTo>
                  <a:pt x="279195" y="1207805"/>
                </a:lnTo>
                <a:cubicBezTo>
                  <a:pt x="279833" y="1221737"/>
                  <a:pt x="288808" y="1234235"/>
                  <a:pt x="302578" y="1240520"/>
                </a:cubicBezTo>
                <a:cubicBezTo>
                  <a:pt x="316003" y="1246648"/>
                  <a:pt x="331935" y="1245918"/>
                  <a:pt x="344628" y="1238595"/>
                </a:cubicBezTo>
                <a:cubicBezTo>
                  <a:pt x="356303" y="1231859"/>
                  <a:pt x="363588" y="1220515"/>
                  <a:pt x="364283" y="1208192"/>
                </a:cubicBezTo>
                <a:lnTo>
                  <a:pt x="364273" y="1208192"/>
                </a:lnTo>
                <a:lnTo>
                  <a:pt x="364273" y="238917"/>
                </a:lnTo>
                <a:lnTo>
                  <a:pt x="363654" y="238880"/>
                </a:lnTo>
                <a:cubicBezTo>
                  <a:pt x="366523" y="190969"/>
                  <a:pt x="343104" y="145291"/>
                  <a:pt x="302527" y="119655"/>
                </a:cubicBezTo>
                <a:cubicBezTo>
                  <a:pt x="276173" y="103005"/>
                  <a:pt x="245291" y="96521"/>
                  <a:pt x="215562" y="100990"/>
                </a:cubicBezTo>
                <a:cubicBezTo>
                  <a:pt x="184648" y="80645"/>
                  <a:pt x="159380" y="52986"/>
                  <a:pt x="141500" y="20270"/>
                </a:cubicBezTo>
                <a:close/>
                <a:moveTo>
                  <a:pt x="0" y="1304084"/>
                </a:moveTo>
                <a:lnTo>
                  <a:pt x="829" y="1304062"/>
                </a:lnTo>
                <a:lnTo>
                  <a:pt x="829" y="212024"/>
                </a:lnTo>
                <a:lnTo>
                  <a:pt x="2435" y="212024"/>
                </a:lnTo>
                <a:cubicBezTo>
                  <a:pt x="4172" y="185025"/>
                  <a:pt x="10878" y="158993"/>
                  <a:pt x="23113" y="135554"/>
                </a:cubicBezTo>
                <a:cubicBezTo>
                  <a:pt x="43698" y="168306"/>
                  <a:pt x="70519" y="196301"/>
                  <a:pt x="102166" y="218401"/>
                </a:cubicBezTo>
                <a:cubicBezTo>
                  <a:pt x="100668" y="222494"/>
                  <a:pt x="100461" y="226736"/>
                  <a:pt x="100461" y="231007"/>
                </a:cubicBezTo>
                <a:lnTo>
                  <a:pt x="100077" y="231007"/>
                </a:lnTo>
                <a:lnTo>
                  <a:pt x="100077" y="1301448"/>
                </a:lnTo>
                <a:lnTo>
                  <a:pt x="100142" y="1301446"/>
                </a:lnTo>
                <a:cubicBezTo>
                  <a:pt x="103228" y="1419379"/>
                  <a:pt x="198407" y="1513453"/>
                  <a:pt x="315267" y="1515001"/>
                </a:cubicBezTo>
                <a:cubicBezTo>
                  <a:pt x="331889" y="1544311"/>
                  <a:pt x="340802" y="1578342"/>
                  <a:pt x="337841" y="1613726"/>
                </a:cubicBezTo>
                <a:cubicBezTo>
                  <a:pt x="332786" y="1615499"/>
                  <a:pt x="327609" y="1615675"/>
                  <a:pt x="322402" y="1615726"/>
                </a:cubicBezTo>
                <a:cubicBezTo>
                  <a:pt x="154841" y="1617384"/>
                  <a:pt x="15765" y="1489299"/>
                  <a:pt x="1533" y="1324217"/>
                </a:cubicBezTo>
                <a:lnTo>
                  <a:pt x="829" y="1324217"/>
                </a:lnTo>
                <a:lnTo>
                  <a:pt x="829" y="1314962"/>
                </a:lnTo>
                <a:cubicBezTo>
                  <a:pt x="252" y="1311367"/>
                  <a:pt x="96" y="1307733"/>
                  <a:pt x="0" y="130408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3" name="Block Arc 14">
            <a:extLst>
              <a:ext uri="{FF2B5EF4-FFF2-40B4-BE49-F238E27FC236}">
                <a16:creationId xmlns:a16="http://schemas.microsoft.com/office/drawing/2014/main" id="{22DF2C75-DCAA-4AFF-8FE2-A652342976EE}"/>
              </a:ext>
            </a:extLst>
          </p:cNvPr>
          <p:cNvSpPr/>
          <p:nvPr/>
        </p:nvSpPr>
        <p:spPr>
          <a:xfrm rot="5400000">
            <a:off x="9457196" y="3074646"/>
            <a:ext cx="662512" cy="1756592"/>
          </a:xfrm>
          <a:custGeom>
            <a:avLst/>
            <a:gdLst/>
            <a:ahLst/>
            <a:cxnLst/>
            <a:rect l="l" t="t" r="r" b="b"/>
            <a:pathLst>
              <a:path w="638602" h="1615483">
                <a:moveTo>
                  <a:pt x="458610" y="1461616"/>
                </a:moveTo>
                <a:cubicBezTo>
                  <a:pt x="507174" y="1424087"/>
                  <a:pt x="537190" y="1365170"/>
                  <a:pt x="538183" y="1299179"/>
                </a:cubicBezTo>
                <a:lnTo>
                  <a:pt x="538183" y="652547"/>
                </a:lnTo>
                <a:cubicBezTo>
                  <a:pt x="538183" y="638844"/>
                  <a:pt x="543737" y="626438"/>
                  <a:pt x="552717" y="617457"/>
                </a:cubicBezTo>
                <a:cubicBezTo>
                  <a:pt x="561697" y="608477"/>
                  <a:pt x="574103" y="602923"/>
                  <a:pt x="587807" y="602923"/>
                </a:cubicBezTo>
                <a:cubicBezTo>
                  <a:pt x="615214" y="602923"/>
                  <a:pt x="637431" y="625140"/>
                  <a:pt x="637431" y="652547"/>
                </a:cubicBezTo>
                <a:lnTo>
                  <a:pt x="637431" y="1297528"/>
                </a:lnTo>
                <a:lnTo>
                  <a:pt x="638602" y="1297536"/>
                </a:lnTo>
                <a:lnTo>
                  <a:pt x="637431" y="1318277"/>
                </a:lnTo>
                <a:lnTo>
                  <a:pt x="637431" y="1323959"/>
                </a:lnTo>
                <a:lnTo>
                  <a:pt x="637110" y="1323959"/>
                </a:lnTo>
                <a:cubicBezTo>
                  <a:pt x="628298" y="1425446"/>
                  <a:pt x="572167" y="1513326"/>
                  <a:pt x="490907" y="1565347"/>
                </a:cubicBezTo>
                <a:cubicBezTo>
                  <a:pt x="487514" y="1528485"/>
                  <a:pt x="476434" y="1493263"/>
                  <a:pt x="458610" y="1461616"/>
                </a:cubicBezTo>
                <a:close/>
                <a:moveTo>
                  <a:pt x="0" y="1303826"/>
                </a:moveTo>
                <a:lnTo>
                  <a:pt x="829" y="1303804"/>
                </a:lnTo>
                <a:lnTo>
                  <a:pt x="829" y="400390"/>
                </a:lnTo>
                <a:lnTo>
                  <a:pt x="0" y="400390"/>
                </a:lnTo>
                <a:lnTo>
                  <a:pt x="0" y="212147"/>
                </a:lnTo>
                <a:lnTo>
                  <a:pt x="829" y="212147"/>
                </a:lnTo>
                <a:lnTo>
                  <a:pt x="829" y="211766"/>
                </a:lnTo>
                <a:lnTo>
                  <a:pt x="1686" y="211766"/>
                </a:lnTo>
                <a:lnTo>
                  <a:pt x="4466" y="199214"/>
                </a:lnTo>
                <a:cubicBezTo>
                  <a:pt x="5196" y="186472"/>
                  <a:pt x="7904" y="174110"/>
                  <a:pt x="12605" y="162457"/>
                </a:cubicBezTo>
                <a:cubicBezTo>
                  <a:pt x="18944" y="135149"/>
                  <a:pt x="32079" y="110201"/>
                  <a:pt x="49265" y="88249"/>
                </a:cubicBezTo>
                <a:cubicBezTo>
                  <a:pt x="68100" y="64194"/>
                  <a:pt x="91801" y="43737"/>
                  <a:pt x="119428" y="28476"/>
                </a:cubicBezTo>
                <a:cubicBezTo>
                  <a:pt x="141721" y="16162"/>
                  <a:pt x="165501" y="7821"/>
                  <a:pt x="190039" y="4752"/>
                </a:cubicBezTo>
                <a:cubicBezTo>
                  <a:pt x="198312" y="2471"/>
                  <a:pt x="206775" y="1261"/>
                  <a:pt x="215405" y="2143"/>
                </a:cubicBezTo>
                <a:cubicBezTo>
                  <a:pt x="224493" y="-357"/>
                  <a:pt x="233732" y="-425"/>
                  <a:pt x="242912" y="693"/>
                </a:cubicBezTo>
                <a:cubicBezTo>
                  <a:pt x="261323" y="640"/>
                  <a:pt x="279634" y="3626"/>
                  <a:pt x="297233" y="9595"/>
                </a:cubicBezTo>
                <a:cubicBezTo>
                  <a:pt x="297470" y="9585"/>
                  <a:pt x="297685" y="9650"/>
                  <a:pt x="297896" y="9726"/>
                </a:cubicBezTo>
                <a:cubicBezTo>
                  <a:pt x="318144" y="14945"/>
                  <a:pt x="337557" y="23678"/>
                  <a:pt x="355743" y="35168"/>
                </a:cubicBezTo>
                <a:cubicBezTo>
                  <a:pt x="421535" y="76735"/>
                  <a:pt x="461646" y="148301"/>
                  <a:pt x="462957" y="225270"/>
                </a:cubicBezTo>
                <a:lnTo>
                  <a:pt x="463521" y="225270"/>
                </a:lnTo>
                <a:lnTo>
                  <a:pt x="463521" y="1207934"/>
                </a:lnTo>
                <a:lnTo>
                  <a:pt x="462106" y="1207934"/>
                </a:lnTo>
                <a:cubicBezTo>
                  <a:pt x="462485" y="1252617"/>
                  <a:pt x="439304" y="1294598"/>
                  <a:pt x="400475" y="1319881"/>
                </a:cubicBezTo>
                <a:cubicBezTo>
                  <a:pt x="357183" y="1348070"/>
                  <a:pt x="301530" y="1350860"/>
                  <a:pt x="255501" y="1327149"/>
                </a:cubicBezTo>
                <a:cubicBezTo>
                  <a:pt x="210740" y="1304091"/>
                  <a:pt x="182198" y="1259657"/>
                  <a:pt x="181072" y="1210749"/>
                </a:cubicBezTo>
                <a:lnTo>
                  <a:pt x="179947" y="1210749"/>
                </a:lnTo>
                <a:lnTo>
                  <a:pt x="179947" y="482388"/>
                </a:lnTo>
                <a:cubicBezTo>
                  <a:pt x="179947" y="468685"/>
                  <a:pt x="185501" y="456279"/>
                  <a:pt x="194482" y="447299"/>
                </a:cubicBezTo>
                <a:cubicBezTo>
                  <a:pt x="203462" y="438319"/>
                  <a:pt x="215868" y="432764"/>
                  <a:pt x="229571" y="432764"/>
                </a:cubicBezTo>
                <a:cubicBezTo>
                  <a:pt x="256978" y="432764"/>
                  <a:pt x="279195" y="454981"/>
                  <a:pt x="279195" y="482388"/>
                </a:cubicBezTo>
                <a:lnTo>
                  <a:pt x="279195" y="1207547"/>
                </a:lnTo>
                <a:cubicBezTo>
                  <a:pt x="279833" y="1221479"/>
                  <a:pt x="288808" y="1233977"/>
                  <a:pt x="302578" y="1240262"/>
                </a:cubicBezTo>
                <a:cubicBezTo>
                  <a:pt x="316003" y="1246390"/>
                  <a:pt x="331935" y="1245660"/>
                  <a:pt x="344628" y="1238337"/>
                </a:cubicBezTo>
                <a:cubicBezTo>
                  <a:pt x="356303" y="1231601"/>
                  <a:pt x="363588" y="1220257"/>
                  <a:pt x="364283" y="1207934"/>
                </a:cubicBezTo>
                <a:lnTo>
                  <a:pt x="364273" y="1207934"/>
                </a:lnTo>
                <a:lnTo>
                  <a:pt x="364273" y="400390"/>
                </a:lnTo>
                <a:lnTo>
                  <a:pt x="362646" y="400390"/>
                </a:lnTo>
                <a:lnTo>
                  <a:pt x="362646" y="239045"/>
                </a:lnTo>
                <a:lnTo>
                  <a:pt x="362029" y="239008"/>
                </a:lnTo>
                <a:cubicBezTo>
                  <a:pt x="364892" y="191088"/>
                  <a:pt x="341523" y="145401"/>
                  <a:pt x="301036" y="119760"/>
                </a:cubicBezTo>
                <a:lnTo>
                  <a:pt x="281553" y="110826"/>
                </a:lnTo>
                <a:lnTo>
                  <a:pt x="266410" y="104638"/>
                </a:lnTo>
                <a:lnTo>
                  <a:pt x="249026" y="101789"/>
                </a:lnTo>
                <a:lnTo>
                  <a:pt x="220736" y="100896"/>
                </a:lnTo>
                <a:cubicBezTo>
                  <a:pt x="202275" y="101219"/>
                  <a:pt x="184108" y="106528"/>
                  <a:pt x="167408" y="115753"/>
                </a:cubicBezTo>
                <a:cubicBezTo>
                  <a:pt x="129542" y="136670"/>
                  <a:pt x="104629" y="174732"/>
                  <a:pt x="101270" y="217375"/>
                </a:cubicBezTo>
                <a:cubicBezTo>
                  <a:pt x="101524" y="217694"/>
                  <a:pt x="101845" y="217919"/>
                  <a:pt x="102166" y="218143"/>
                </a:cubicBezTo>
                <a:cubicBezTo>
                  <a:pt x="100668" y="222236"/>
                  <a:pt x="100461" y="226478"/>
                  <a:pt x="100461" y="230749"/>
                </a:cubicBezTo>
                <a:lnTo>
                  <a:pt x="100077" y="230749"/>
                </a:lnTo>
                <a:lnTo>
                  <a:pt x="100077" y="1301190"/>
                </a:lnTo>
                <a:lnTo>
                  <a:pt x="100142" y="1301188"/>
                </a:lnTo>
                <a:cubicBezTo>
                  <a:pt x="103228" y="1419121"/>
                  <a:pt x="198407" y="1513195"/>
                  <a:pt x="315267" y="1514743"/>
                </a:cubicBezTo>
                <a:cubicBezTo>
                  <a:pt x="331889" y="1544053"/>
                  <a:pt x="340802" y="1578084"/>
                  <a:pt x="337841" y="1613468"/>
                </a:cubicBezTo>
                <a:cubicBezTo>
                  <a:pt x="332786" y="1615241"/>
                  <a:pt x="327609" y="1615417"/>
                  <a:pt x="322402" y="1615468"/>
                </a:cubicBezTo>
                <a:cubicBezTo>
                  <a:pt x="154841" y="1617126"/>
                  <a:pt x="15765" y="1489041"/>
                  <a:pt x="1533" y="1323959"/>
                </a:cubicBezTo>
                <a:lnTo>
                  <a:pt x="829" y="1323959"/>
                </a:lnTo>
                <a:lnTo>
                  <a:pt x="829" y="1314704"/>
                </a:lnTo>
                <a:cubicBezTo>
                  <a:pt x="252" y="1311109"/>
                  <a:pt x="96" y="1307475"/>
                  <a:pt x="0" y="130382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4" name="Block Arc 14">
            <a:extLst>
              <a:ext uri="{FF2B5EF4-FFF2-40B4-BE49-F238E27FC236}">
                <a16:creationId xmlns:a16="http://schemas.microsoft.com/office/drawing/2014/main" id="{9166AFA6-DE1D-40C6-A8A5-78C2534520C2}"/>
              </a:ext>
            </a:extLst>
          </p:cNvPr>
          <p:cNvSpPr/>
          <p:nvPr/>
        </p:nvSpPr>
        <p:spPr>
          <a:xfrm rot="5400000">
            <a:off x="7984745" y="3074506"/>
            <a:ext cx="662512" cy="1756873"/>
          </a:xfrm>
          <a:custGeom>
            <a:avLst/>
            <a:gdLst/>
            <a:ahLst/>
            <a:cxnLst/>
            <a:rect l="l" t="t" r="r" b="b"/>
            <a:pathLst>
              <a:path w="638602" h="1615741">
                <a:moveTo>
                  <a:pt x="458610" y="1461874"/>
                </a:moveTo>
                <a:cubicBezTo>
                  <a:pt x="507174" y="1424345"/>
                  <a:pt x="537190" y="1365428"/>
                  <a:pt x="538183" y="1299437"/>
                </a:cubicBezTo>
                <a:lnTo>
                  <a:pt x="538183" y="652805"/>
                </a:lnTo>
                <a:cubicBezTo>
                  <a:pt x="538183" y="639102"/>
                  <a:pt x="543737" y="626696"/>
                  <a:pt x="552717" y="617715"/>
                </a:cubicBezTo>
                <a:cubicBezTo>
                  <a:pt x="561697" y="608735"/>
                  <a:pt x="574103" y="603181"/>
                  <a:pt x="587807" y="603181"/>
                </a:cubicBezTo>
                <a:cubicBezTo>
                  <a:pt x="615214" y="603181"/>
                  <a:pt x="637431" y="625398"/>
                  <a:pt x="637431" y="652805"/>
                </a:cubicBezTo>
                <a:lnTo>
                  <a:pt x="637431" y="1297786"/>
                </a:lnTo>
                <a:lnTo>
                  <a:pt x="638602" y="1297794"/>
                </a:lnTo>
                <a:lnTo>
                  <a:pt x="637431" y="1318535"/>
                </a:lnTo>
                <a:lnTo>
                  <a:pt x="637431" y="1324217"/>
                </a:lnTo>
                <a:lnTo>
                  <a:pt x="637110" y="1324217"/>
                </a:lnTo>
                <a:cubicBezTo>
                  <a:pt x="628298" y="1425704"/>
                  <a:pt x="572167" y="1513584"/>
                  <a:pt x="490907" y="1565605"/>
                </a:cubicBezTo>
                <a:cubicBezTo>
                  <a:pt x="487514" y="1528743"/>
                  <a:pt x="476434" y="1493521"/>
                  <a:pt x="458610" y="1461874"/>
                </a:cubicBezTo>
                <a:close/>
                <a:moveTo>
                  <a:pt x="141500" y="20270"/>
                </a:moveTo>
                <a:cubicBezTo>
                  <a:pt x="210354" y="-11475"/>
                  <a:pt x="290861" y="-5567"/>
                  <a:pt x="355743" y="35426"/>
                </a:cubicBezTo>
                <a:cubicBezTo>
                  <a:pt x="421535" y="76993"/>
                  <a:pt x="461646" y="148559"/>
                  <a:pt x="462957" y="225528"/>
                </a:cubicBezTo>
                <a:lnTo>
                  <a:pt x="463521" y="225528"/>
                </a:lnTo>
                <a:lnTo>
                  <a:pt x="463521" y="1208192"/>
                </a:lnTo>
                <a:lnTo>
                  <a:pt x="462106" y="1208192"/>
                </a:lnTo>
                <a:cubicBezTo>
                  <a:pt x="462485" y="1252875"/>
                  <a:pt x="439304" y="1294856"/>
                  <a:pt x="400475" y="1320139"/>
                </a:cubicBezTo>
                <a:cubicBezTo>
                  <a:pt x="357183" y="1348328"/>
                  <a:pt x="301530" y="1351118"/>
                  <a:pt x="255501" y="1327407"/>
                </a:cubicBezTo>
                <a:cubicBezTo>
                  <a:pt x="210740" y="1304349"/>
                  <a:pt x="182198" y="1259915"/>
                  <a:pt x="181072" y="1211007"/>
                </a:cubicBezTo>
                <a:lnTo>
                  <a:pt x="179947" y="1211007"/>
                </a:lnTo>
                <a:lnTo>
                  <a:pt x="179947" y="482646"/>
                </a:lnTo>
                <a:cubicBezTo>
                  <a:pt x="179947" y="468943"/>
                  <a:pt x="185501" y="456537"/>
                  <a:pt x="194482" y="447557"/>
                </a:cubicBezTo>
                <a:cubicBezTo>
                  <a:pt x="203462" y="438577"/>
                  <a:pt x="215868" y="433022"/>
                  <a:pt x="229571" y="433022"/>
                </a:cubicBezTo>
                <a:cubicBezTo>
                  <a:pt x="256978" y="433022"/>
                  <a:pt x="279195" y="455239"/>
                  <a:pt x="279195" y="482646"/>
                </a:cubicBezTo>
                <a:lnTo>
                  <a:pt x="279195" y="1207805"/>
                </a:lnTo>
                <a:cubicBezTo>
                  <a:pt x="279833" y="1221737"/>
                  <a:pt x="288808" y="1234235"/>
                  <a:pt x="302578" y="1240520"/>
                </a:cubicBezTo>
                <a:cubicBezTo>
                  <a:pt x="316003" y="1246648"/>
                  <a:pt x="331935" y="1245918"/>
                  <a:pt x="344628" y="1238595"/>
                </a:cubicBezTo>
                <a:cubicBezTo>
                  <a:pt x="356303" y="1231859"/>
                  <a:pt x="363588" y="1220515"/>
                  <a:pt x="364283" y="1208192"/>
                </a:cubicBezTo>
                <a:lnTo>
                  <a:pt x="364273" y="1208192"/>
                </a:lnTo>
                <a:lnTo>
                  <a:pt x="364273" y="238917"/>
                </a:lnTo>
                <a:lnTo>
                  <a:pt x="363654" y="238880"/>
                </a:lnTo>
                <a:cubicBezTo>
                  <a:pt x="366523" y="190969"/>
                  <a:pt x="343104" y="145291"/>
                  <a:pt x="302527" y="119655"/>
                </a:cubicBezTo>
                <a:cubicBezTo>
                  <a:pt x="276173" y="103005"/>
                  <a:pt x="245291" y="96521"/>
                  <a:pt x="215562" y="100990"/>
                </a:cubicBezTo>
                <a:cubicBezTo>
                  <a:pt x="184648" y="80645"/>
                  <a:pt x="159380" y="52986"/>
                  <a:pt x="141500" y="20270"/>
                </a:cubicBezTo>
                <a:close/>
                <a:moveTo>
                  <a:pt x="0" y="1304084"/>
                </a:moveTo>
                <a:lnTo>
                  <a:pt x="829" y="1304062"/>
                </a:lnTo>
                <a:lnTo>
                  <a:pt x="829" y="212024"/>
                </a:lnTo>
                <a:lnTo>
                  <a:pt x="2435" y="212024"/>
                </a:lnTo>
                <a:cubicBezTo>
                  <a:pt x="4172" y="185025"/>
                  <a:pt x="10878" y="158993"/>
                  <a:pt x="23113" y="135554"/>
                </a:cubicBezTo>
                <a:cubicBezTo>
                  <a:pt x="43698" y="168306"/>
                  <a:pt x="70519" y="196301"/>
                  <a:pt x="102166" y="218401"/>
                </a:cubicBezTo>
                <a:cubicBezTo>
                  <a:pt x="100668" y="222494"/>
                  <a:pt x="100461" y="226736"/>
                  <a:pt x="100461" y="231007"/>
                </a:cubicBezTo>
                <a:lnTo>
                  <a:pt x="100077" y="231007"/>
                </a:lnTo>
                <a:lnTo>
                  <a:pt x="100077" y="1301448"/>
                </a:lnTo>
                <a:lnTo>
                  <a:pt x="100142" y="1301446"/>
                </a:lnTo>
                <a:cubicBezTo>
                  <a:pt x="103228" y="1419379"/>
                  <a:pt x="198407" y="1513453"/>
                  <a:pt x="315267" y="1515001"/>
                </a:cubicBezTo>
                <a:cubicBezTo>
                  <a:pt x="331889" y="1544311"/>
                  <a:pt x="340802" y="1578342"/>
                  <a:pt x="337841" y="1613726"/>
                </a:cubicBezTo>
                <a:cubicBezTo>
                  <a:pt x="332786" y="1615499"/>
                  <a:pt x="327609" y="1615675"/>
                  <a:pt x="322402" y="1615726"/>
                </a:cubicBezTo>
                <a:cubicBezTo>
                  <a:pt x="154841" y="1617384"/>
                  <a:pt x="15765" y="1489299"/>
                  <a:pt x="1533" y="1324217"/>
                </a:cubicBezTo>
                <a:lnTo>
                  <a:pt x="829" y="1324217"/>
                </a:lnTo>
                <a:lnTo>
                  <a:pt x="829" y="1314962"/>
                </a:lnTo>
                <a:cubicBezTo>
                  <a:pt x="252" y="1311367"/>
                  <a:pt x="96" y="1307733"/>
                  <a:pt x="0" y="13040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A7DAB42D-50E7-40D9-82FA-6F7AD1312869}"/>
              </a:ext>
            </a:extLst>
          </p:cNvPr>
          <p:cNvSpPr txBox="1"/>
          <p:nvPr/>
        </p:nvSpPr>
        <p:spPr>
          <a:xfrm>
            <a:off x="9360981" y="3167449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226" name="Group 26">
            <a:extLst>
              <a:ext uri="{FF2B5EF4-FFF2-40B4-BE49-F238E27FC236}">
                <a16:creationId xmlns:a16="http://schemas.microsoft.com/office/drawing/2014/main" id="{8DBBA8A7-45D2-4259-9D2C-11D98496EA82}"/>
              </a:ext>
            </a:extLst>
          </p:cNvPr>
          <p:cNvGrpSpPr/>
          <p:nvPr/>
        </p:nvGrpSpPr>
        <p:grpSpPr>
          <a:xfrm>
            <a:off x="8441531" y="1964262"/>
            <a:ext cx="2691941" cy="1107996"/>
            <a:chOff x="3017859" y="4283314"/>
            <a:chExt cx="1890849" cy="1107996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71E0B124-F9FB-48AD-8596-6EAD19396A6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C83CBFBA-B344-47D2-8F20-29B51BED01A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200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2018-03-27T06:04:11Z</dcterms:modified>
</cp:coreProperties>
</file>