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9" name="그룹 78">
            <a:extLst>
              <a:ext uri="{FF2B5EF4-FFF2-40B4-BE49-F238E27FC236}">
                <a16:creationId xmlns:a16="http://schemas.microsoft.com/office/drawing/2014/main" id="{79930421-A1FB-4F50-9C3A-80A28470C05A}"/>
              </a:ext>
            </a:extLst>
          </p:cNvPr>
          <p:cNvGrpSpPr/>
          <p:nvPr/>
        </p:nvGrpSpPr>
        <p:grpSpPr>
          <a:xfrm>
            <a:off x="924448" y="5120232"/>
            <a:ext cx="10343104" cy="1065465"/>
            <a:chOff x="924448" y="5068642"/>
            <a:chExt cx="10343104" cy="1065465"/>
          </a:xfrm>
        </p:grpSpPr>
        <p:sp>
          <p:nvSpPr>
            <p:cNvPr id="80" name="Rectangle 2">
              <a:extLst>
                <a:ext uri="{FF2B5EF4-FFF2-40B4-BE49-F238E27FC236}">
                  <a16:creationId xmlns:a16="http://schemas.microsoft.com/office/drawing/2014/main" id="{3FCED95B-4606-4F92-B627-0D493B3C8A3D}"/>
                </a:ext>
              </a:extLst>
            </p:cNvPr>
            <p:cNvSpPr/>
            <p:nvPr/>
          </p:nvSpPr>
          <p:spPr>
            <a:xfrm>
              <a:off x="924448" y="5369958"/>
              <a:ext cx="10343104" cy="76414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Trapezoid 6">
              <a:extLst>
                <a:ext uri="{FF2B5EF4-FFF2-40B4-BE49-F238E27FC236}">
                  <a16:creationId xmlns:a16="http://schemas.microsoft.com/office/drawing/2014/main" id="{6430231F-BAB3-4EE8-BD55-CB193306393A}"/>
                </a:ext>
              </a:extLst>
            </p:cNvPr>
            <p:cNvSpPr/>
            <p:nvPr/>
          </p:nvSpPr>
          <p:spPr>
            <a:xfrm>
              <a:off x="924448" y="5068642"/>
              <a:ext cx="10343104" cy="305660"/>
            </a:xfrm>
            <a:prstGeom prst="trapezoid">
              <a:avLst>
                <a:gd name="adj" fmla="val 295654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2" name="그룹 81">
            <a:extLst>
              <a:ext uri="{FF2B5EF4-FFF2-40B4-BE49-F238E27FC236}">
                <a16:creationId xmlns:a16="http://schemas.microsoft.com/office/drawing/2014/main" id="{2FD83BFB-B833-4B6B-99B0-F45D249D4DB4}"/>
              </a:ext>
            </a:extLst>
          </p:cNvPr>
          <p:cNvGrpSpPr/>
          <p:nvPr/>
        </p:nvGrpSpPr>
        <p:grpSpPr>
          <a:xfrm>
            <a:off x="1848898" y="4053157"/>
            <a:ext cx="8494206" cy="1069809"/>
            <a:chOff x="2099801" y="4001567"/>
            <a:chExt cx="7992399" cy="1069809"/>
          </a:xfrm>
        </p:grpSpPr>
        <p:sp>
          <p:nvSpPr>
            <p:cNvPr id="83" name="Rectangle 3">
              <a:extLst>
                <a:ext uri="{FF2B5EF4-FFF2-40B4-BE49-F238E27FC236}">
                  <a16:creationId xmlns:a16="http://schemas.microsoft.com/office/drawing/2014/main" id="{9C56122E-2436-41B0-B439-769C316F95D7}"/>
                </a:ext>
              </a:extLst>
            </p:cNvPr>
            <p:cNvSpPr/>
            <p:nvPr/>
          </p:nvSpPr>
          <p:spPr>
            <a:xfrm>
              <a:off x="2099801" y="4307227"/>
              <a:ext cx="7992399" cy="76414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Trapezoid 7">
              <a:extLst>
                <a:ext uri="{FF2B5EF4-FFF2-40B4-BE49-F238E27FC236}">
                  <a16:creationId xmlns:a16="http://schemas.microsoft.com/office/drawing/2014/main" id="{82170DC4-E75F-4437-8577-B8D5FFA6C295}"/>
                </a:ext>
              </a:extLst>
            </p:cNvPr>
            <p:cNvSpPr/>
            <p:nvPr/>
          </p:nvSpPr>
          <p:spPr>
            <a:xfrm>
              <a:off x="2099801" y="4001567"/>
              <a:ext cx="7992399" cy="305660"/>
            </a:xfrm>
            <a:prstGeom prst="trapezoid">
              <a:avLst>
                <a:gd name="adj" fmla="val 296156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5" name="그룹 84">
            <a:extLst>
              <a:ext uri="{FF2B5EF4-FFF2-40B4-BE49-F238E27FC236}">
                <a16:creationId xmlns:a16="http://schemas.microsoft.com/office/drawing/2014/main" id="{3547E7A2-9F05-430F-84A5-C46ACCCA9218}"/>
              </a:ext>
            </a:extLst>
          </p:cNvPr>
          <p:cNvGrpSpPr/>
          <p:nvPr/>
        </p:nvGrpSpPr>
        <p:grpSpPr>
          <a:xfrm>
            <a:off x="2783633" y="2990159"/>
            <a:ext cx="6624734" cy="1069848"/>
            <a:chOff x="3275153" y="2938569"/>
            <a:chExt cx="5641693" cy="1069848"/>
          </a:xfrm>
        </p:grpSpPr>
        <p:sp>
          <p:nvSpPr>
            <p:cNvPr id="86" name="Rectangle 4">
              <a:extLst>
                <a:ext uri="{FF2B5EF4-FFF2-40B4-BE49-F238E27FC236}">
                  <a16:creationId xmlns:a16="http://schemas.microsoft.com/office/drawing/2014/main" id="{88AF38CC-5914-40C6-BD81-52DB0CD43F5D}"/>
                </a:ext>
              </a:extLst>
            </p:cNvPr>
            <p:cNvSpPr/>
            <p:nvPr/>
          </p:nvSpPr>
          <p:spPr>
            <a:xfrm>
              <a:off x="3275153" y="3244268"/>
              <a:ext cx="5641693" cy="764149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Trapezoid 8">
              <a:extLst>
                <a:ext uri="{FF2B5EF4-FFF2-40B4-BE49-F238E27FC236}">
                  <a16:creationId xmlns:a16="http://schemas.microsoft.com/office/drawing/2014/main" id="{A2ABC446-2335-43DB-B489-AE156E0A8CD3}"/>
                </a:ext>
              </a:extLst>
            </p:cNvPr>
            <p:cNvSpPr/>
            <p:nvPr/>
          </p:nvSpPr>
          <p:spPr>
            <a:xfrm>
              <a:off x="3275153" y="2938569"/>
              <a:ext cx="5641693" cy="305660"/>
            </a:xfrm>
            <a:prstGeom prst="trapezoid">
              <a:avLst>
                <a:gd name="adj" fmla="val 296156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8" name="그룹 87">
            <a:extLst>
              <a:ext uri="{FF2B5EF4-FFF2-40B4-BE49-F238E27FC236}">
                <a16:creationId xmlns:a16="http://schemas.microsoft.com/office/drawing/2014/main" id="{AC87220C-D729-45BB-8AFF-C62850C7B95B}"/>
              </a:ext>
            </a:extLst>
          </p:cNvPr>
          <p:cNvGrpSpPr/>
          <p:nvPr/>
        </p:nvGrpSpPr>
        <p:grpSpPr>
          <a:xfrm>
            <a:off x="3707843" y="1921714"/>
            <a:ext cx="4772966" cy="1069809"/>
            <a:chOff x="4450506" y="1870124"/>
            <a:chExt cx="3307362" cy="1069809"/>
          </a:xfrm>
        </p:grpSpPr>
        <p:sp>
          <p:nvSpPr>
            <p:cNvPr id="89" name="Rectangle 5">
              <a:extLst>
                <a:ext uri="{FF2B5EF4-FFF2-40B4-BE49-F238E27FC236}">
                  <a16:creationId xmlns:a16="http://schemas.microsoft.com/office/drawing/2014/main" id="{AAE2CC0E-290F-4810-894F-F4F9DE2EDD98}"/>
                </a:ext>
              </a:extLst>
            </p:cNvPr>
            <p:cNvSpPr/>
            <p:nvPr/>
          </p:nvSpPr>
          <p:spPr>
            <a:xfrm>
              <a:off x="4450506" y="2175784"/>
              <a:ext cx="3290988" cy="76414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Trapezoid 9">
              <a:extLst>
                <a:ext uri="{FF2B5EF4-FFF2-40B4-BE49-F238E27FC236}">
                  <a16:creationId xmlns:a16="http://schemas.microsoft.com/office/drawing/2014/main" id="{D3984B79-A66F-443F-BCB1-829D70CBFDE3}"/>
                </a:ext>
              </a:extLst>
            </p:cNvPr>
            <p:cNvSpPr/>
            <p:nvPr/>
          </p:nvSpPr>
          <p:spPr>
            <a:xfrm>
              <a:off x="4466880" y="1870124"/>
              <a:ext cx="3290988" cy="305660"/>
            </a:xfrm>
            <a:prstGeom prst="trapezoid">
              <a:avLst>
                <a:gd name="adj" fmla="val 248418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1" name="Group 10">
            <a:extLst>
              <a:ext uri="{FF2B5EF4-FFF2-40B4-BE49-F238E27FC236}">
                <a16:creationId xmlns:a16="http://schemas.microsoft.com/office/drawing/2014/main" id="{C743F0B8-8BFF-4703-B100-D832AF531E31}"/>
              </a:ext>
            </a:extLst>
          </p:cNvPr>
          <p:cNvGrpSpPr/>
          <p:nvPr/>
        </p:nvGrpSpPr>
        <p:grpSpPr>
          <a:xfrm>
            <a:off x="2090057" y="5446774"/>
            <a:ext cx="8097224" cy="714829"/>
            <a:chOff x="3017859" y="4307149"/>
            <a:chExt cx="1870812" cy="714829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7509BEAF-1EBC-4462-85BD-AFB0263E9B78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FA00710F-1130-4FEB-B66E-14800BB7E33E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4" name="Group 13">
            <a:extLst>
              <a:ext uri="{FF2B5EF4-FFF2-40B4-BE49-F238E27FC236}">
                <a16:creationId xmlns:a16="http://schemas.microsoft.com/office/drawing/2014/main" id="{C6B5A5ED-2BD4-4F93-AFA8-93489537BCC4}"/>
              </a:ext>
            </a:extLst>
          </p:cNvPr>
          <p:cNvGrpSpPr/>
          <p:nvPr/>
        </p:nvGrpSpPr>
        <p:grpSpPr>
          <a:xfrm>
            <a:off x="3112416" y="4381774"/>
            <a:ext cx="6072496" cy="714829"/>
            <a:chOff x="3017859" y="4307149"/>
            <a:chExt cx="1870812" cy="714829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30222F70-A945-4B90-B61D-FCB9998F6EDB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389CFC72-EF05-41AD-9D99-E6B8FB633A88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7" name="Group 16">
            <a:extLst>
              <a:ext uri="{FF2B5EF4-FFF2-40B4-BE49-F238E27FC236}">
                <a16:creationId xmlns:a16="http://schemas.microsoft.com/office/drawing/2014/main" id="{90591B21-BFF1-4E36-8EEB-868AE8FDEBB6}"/>
              </a:ext>
            </a:extLst>
          </p:cNvPr>
          <p:cNvGrpSpPr/>
          <p:nvPr/>
        </p:nvGrpSpPr>
        <p:grpSpPr>
          <a:xfrm>
            <a:off x="4079933" y="3316774"/>
            <a:ext cx="4156380" cy="714829"/>
            <a:chOff x="3017859" y="4307149"/>
            <a:chExt cx="1870812" cy="714829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8F7ABED6-6D25-47F0-856E-B7E3104D5B3C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87E5442-4F9A-4049-8919-1AF7814C04BA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0" name="Group 19">
            <a:extLst>
              <a:ext uri="{FF2B5EF4-FFF2-40B4-BE49-F238E27FC236}">
                <a16:creationId xmlns:a16="http://schemas.microsoft.com/office/drawing/2014/main" id="{AFC607D4-5D75-4614-8022-40489F4B5FDA}"/>
              </a:ext>
            </a:extLst>
          </p:cNvPr>
          <p:cNvGrpSpPr/>
          <p:nvPr/>
        </p:nvGrpSpPr>
        <p:grpSpPr>
          <a:xfrm>
            <a:off x="4923230" y="2251774"/>
            <a:ext cx="2486278" cy="714829"/>
            <a:chOff x="3017860" y="4307149"/>
            <a:chExt cx="1119089" cy="714829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FB61FD75-209F-4362-AB7C-60C4E91DE54D}"/>
                </a:ext>
              </a:extLst>
            </p:cNvPr>
            <p:cNvSpPr txBox="1"/>
            <p:nvPr/>
          </p:nvSpPr>
          <p:spPr>
            <a:xfrm>
              <a:off x="3021856" y="4560313"/>
              <a:ext cx="11030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3F49E6CA-C8F6-4001-934E-CD9F7D9642F1}"/>
                </a:ext>
              </a:extLst>
            </p:cNvPr>
            <p:cNvSpPr txBox="1"/>
            <p:nvPr/>
          </p:nvSpPr>
          <p:spPr>
            <a:xfrm>
              <a:off x="3017860" y="4307149"/>
              <a:ext cx="11190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03" name="TextBox 102">
            <a:extLst>
              <a:ext uri="{FF2B5EF4-FFF2-40B4-BE49-F238E27FC236}">
                <a16:creationId xmlns:a16="http://schemas.microsoft.com/office/drawing/2014/main" id="{ED484551-F3BC-4424-B625-930B1E4D669B}"/>
              </a:ext>
            </a:extLst>
          </p:cNvPr>
          <p:cNvSpPr txBox="1"/>
          <p:nvPr/>
        </p:nvSpPr>
        <p:spPr>
          <a:xfrm>
            <a:off x="1038523" y="4745536"/>
            <a:ext cx="669940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04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E8C37F84-893D-4618-A129-085F0C790771}"/>
              </a:ext>
            </a:extLst>
          </p:cNvPr>
          <p:cNvSpPr txBox="1"/>
          <p:nvPr/>
        </p:nvSpPr>
        <p:spPr>
          <a:xfrm>
            <a:off x="1861903" y="3713618"/>
            <a:ext cx="669940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03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7904705-F2E1-4987-B6A5-06B4E18D07C8}"/>
              </a:ext>
            </a:extLst>
          </p:cNvPr>
          <p:cNvSpPr txBox="1"/>
          <p:nvPr/>
        </p:nvSpPr>
        <p:spPr>
          <a:xfrm>
            <a:off x="2685283" y="2681700"/>
            <a:ext cx="669940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02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D84C9AD3-B1E0-426C-AE2A-C8D57D610E5A}"/>
              </a:ext>
            </a:extLst>
          </p:cNvPr>
          <p:cNvSpPr txBox="1"/>
          <p:nvPr/>
        </p:nvSpPr>
        <p:spPr>
          <a:xfrm>
            <a:off x="3508663" y="1649782"/>
            <a:ext cx="669940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01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11173</TotalTime>
  <Words>120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2018-03-30T01:52:19Z</dcterms:modified>
</cp:coreProperties>
</file>