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D76E-4967-B355-8CE944F0546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76E-4967-B355-8CE944F0546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6E-4967-B355-8CE944F054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78B-416D-BD42-D9DCEDD1421F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78B-416D-BD42-D9DCEDD1421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8B-416D-BD42-D9DCEDD142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74A5-49AB-8597-A562DE0E144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4A5-49AB-8597-A562DE0E144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A5-49AB-8597-A562DE0E1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A6E-4C45-BA24-97B44064C7F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A6E-4C45-BA24-97B44064C7F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6E-4C45-BA24-97B44064C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4" name="Rectangle 3">
            <a:extLst>
              <a:ext uri="{FF2B5EF4-FFF2-40B4-BE49-F238E27FC236}">
                <a16:creationId xmlns:a16="http://schemas.microsoft.com/office/drawing/2014/main" id="{A7F1A748-D8D8-42AD-AE4E-EDB83B536576}"/>
              </a:ext>
            </a:extLst>
          </p:cNvPr>
          <p:cNvSpPr/>
          <p:nvPr/>
        </p:nvSpPr>
        <p:spPr>
          <a:xfrm>
            <a:off x="925075" y="1866188"/>
            <a:ext cx="2160000" cy="42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5" name="Rectangle 4">
            <a:extLst>
              <a:ext uri="{FF2B5EF4-FFF2-40B4-BE49-F238E27FC236}">
                <a16:creationId xmlns:a16="http://schemas.microsoft.com/office/drawing/2014/main" id="{879425D6-9CA7-4226-A7E6-C22E9F530E56}"/>
              </a:ext>
            </a:extLst>
          </p:cNvPr>
          <p:cNvSpPr/>
          <p:nvPr/>
        </p:nvSpPr>
        <p:spPr>
          <a:xfrm>
            <a:off x="925075" y="2386298"/>
            <a:ext cx="216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66" name="Chart 5">
            <a:extLst>
              <a:ext uri="{FF2B5EF4-FFF2-40B4-BE49-F238E27FC236}">
                <a16:creationId xmlns:a16="http://schemas.microsoft.com/office/drawing/2014/main" id="{395F17C4-374B-4070-B138-287444C26A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4272221"/>
              </p:ext>
            </p:extLst>
          </p:nvPr>
        </p:nvGraphicFramePr>
        <p:xfrm>
          <a:off x="1103624" y="2591201"/>
          <a:ext cx="1802903" cy="15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487FCA6D-3D38-4A07-948A-860EB0CB73FC}"/>
              </a:ext>
            </a:extLst>
          </p:cNvPr>
          <p:cNvSpPr txBox="1"/>
          <p:nvPr/>
        </p:nvSpPr>
        <p:spPr>
          <a:xfrm>
            <a:off x="1105075" y="4486247"/>
            <a:ext cx="180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55%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" name="Rectangle 18">
            <a:extLst>
              <a:ext uri="{FF2B5EF4-FFF2-40B4-BE49-F238E27FC236}">
                <a16:creationId xmlns:a16="http://schemas.microsoft.com/office/drawing/2014/main" id="{1FC24E2A-E90A-4522-BCEC-870258AB3BA6}"/>
              </a:ext>
            </a:extLst>
          </p:cNvPr>
          <p:cNvSpPr/>
          <p:nvPr/>
        </p:nvSpPr>
        <p:spPr>
          <a:xfrm>
            <a:off x="9092820" y="1866188"/>
            <a:ext cx="2160000" cy="42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9" name="Rectangle 19">
            <a:extLst>
              <a:ext uri="{FF2B5EF4-FFF2-40B4-BE49-F238E27FC236}">
                <a16:creationId xmlns:a16="http://schemas.microsoft.com/office/drawing/2014/main" id="{F768111F-8C57-4F8F-94D6-7670C7A8C7F7}"/>
              </a:ext>
            </a:extLst>
          </p:cNvPr>
          <p:cNvSpPr/>
          <p:nvPr/>
        </p:nvSpPr>
        <p:spPr>
          <a:xfrm>
            <a:off x="9092820" y="2386298"/>
            <a:ext cx="216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BCB0E33-FC1D-4CD1-A3CF-2B757AFF2AB6}"/>
              </a:ext>
            </a:extLst>
          </p:cNvPr>
          <p:cNvSpPr txBox="1"/>
          <p:nvPr/>
        </p:nvSpPr>
        <p:spPr>
          <a:xfrm>
            <a:off x="9272820" y="4486247"/>
            <a:ext cx="180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F920E87-6E21-440C-940A-25C2DF2478C0}"/>
              </a:ext>
            </a:extLst>
          </p:cNvPr>
          <p:cNvSpPr txBox="1"/>
          <p:nvPr/>
        </p:nvSpPr>
        <p:spPr>
          <a:xfrm>
            <a:off x="1327589" y="1983870"/>
            <a:ext cx="1354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C6E6A3E-EE52-40E5-B6D7-88AA63387628}"/>
              </a:ext>
            </a:extLst>
          </p:cNvPr>
          <p:cNvSpPr txBox="1"/>
          <p:nvPr/>
        </p:nvSpPr>
        <p:spPr>
          <a:xfrm>
            <a:off x="9495334" y="1983870"/>
            <a:ext cx="1354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DFBB945-B596-4C4A-ADE9-455458F66FF5}"/>
              </a:ext>
            </a:extLst>
          </p:cNvPr>
          <p:cNvSpPr txBox="1"/>
          <p:nvPr/>
        </p:nvSpPr>
        <p:spPr>
          <a:xfrm>
            <a:off x="1105075" y="5024806"/>
            <a:ext cx="180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B964658-8A8F-40E5-9700-FA3604F0FAD9}"/>
              </a:ext>
            </a:extLst>
          </p:cNvPr>
          <p:cNvSpPr txBox="1"/>
          <p:nvPr/>
        </p:nvSpPr>
        <p:spPr>
          <a:xfrm>
            <a:off x="9272820" y="5024806"/>
            <a:ext cx="180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75" name="Chart 5">
            <a:extLst>
              <a:ext uri="{FF2B5EF4-FFF2-40B4-BE49-F238E27FC236}">
                <a16:creationId xmlns:a16="http://schemas.microsoft.com/office/drawing/2014/main" id="{20A09230-D718-41D3-929A-C336F76B95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5710824"/>
              </p:ext>
            </p:extLst>
          </p:nvPr>
        </p:nvGraphicFramePr>
        <p:xfrm>
          <a:off x="9271369" y="2591201"/>
          <a:ext cx="1802903" cy="15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6" name="Rectangle 8">
            <a:extLst>
              <a:ext uri="{FF2B5EF4-FFF2-40B4-BE49-F238E27FC236}">
                <a16:creationId xmlns:a16="http://schemas.microsoft.com/office/drawing/2014/main" id="{E17A5E2D-0E67-4CE7-B6C1-5957B97F69D1}"/>
              </a:ext>
            </a:extLst>
          </p:cNvPr>
          <p:cNvSpPr/>
          <p:nvPr/>
        </p:nvSpPr>
        <p:spPr>
          <a:xfrm>
            <a:off x="3647657" y="1866188"/>
            <a:ext cx="2160000" cy="42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6E6BF492-4EF1-440F-B5C6-CBA2EC504D40}"/>
              </a:ext>
            </a:extLst>
          </p:cNvPr>
          <p:cNvSpPr/>
          <p:nvPr/>
        </p:nvSpPr>
        <p:spPr>
          <a:xfrm>
            <a:off x="3647657" y="2403586"/>
            <a:ext cx="216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EE8C695-1D1C-411D-BA01-D2AB338AD627}"/>
              </a:ext>
            </a:extLst>
          </p:cNvPr>
          <p:cNvSpPr txBox="1"/>
          <p:nvPr/>
        </p:nvSpPr>
        <p:spPr>
          <a:xfrm>
            <a:off x="3827657" y="4486247"/>
            <a:ext cx="180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CA5A066-3CE5-4985-92F4-69F360B45F73}"/>
              </a:ext>
            </a:extLst>
          </p:cNvPr>
          <p:cNvSpPr txBox="1"/>
          <p:nvPr/>
        </p:nvSpPr>
        <p:spPr>
          <a:xfrm>
            <a:off x="4050171" y="1983870"/>
            <a:ext cx="1354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DE58EAC-11EB-4625-BED4-0AFDCAAF40E7}"/>
              </a:ext>
            </a:extLst>
          </p:cNvPr>
          <p:cNvSpPr txBox="1"/>
          <p:nvPr/>
        </p:nvSpPr>
        <p:spPr>
          <a:xfrm>
            <a:off x="3827657" y="5024806"/>
            <a:ext cx="180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81" name="Chart 5">
            <a:extLst>
              <a:ext uri="{FF2B5EF4-FFF2-40B4-BE49-F238E27FC236}">
                <a16:creationId xmlns:a16="http://schemas.microsoft.com/office/drawing/2014/main" id="{9842DAF2-F0B6-472B-80DC-446E412B72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857929"/>
              </p:ext>
            </p:extLst>
          </p:nvPr>
        </p:nvGraphicFramePr>
        <p:xfrm>
          <a:off x="3826206" y="2608489"/>
          <a:ext cx="1802903" cy="15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2" name="Rectangle 13">
            <a:extLst>
              <a:ext uri="{FF2B5EF4-FFF2-40B4-BE49-F238E27FC236}">
                <a16:creationId xmlns:a16="http://schemas.microsoft.com/office/drawing/2014/main" id="{A4597769-F100-4DEA-9191-37FD55939247}"/>
              </a:ext>
            </a:extLst>
          </p:cNvPr>
          <p:cNvSpPr/>
          <p:nvPr/>
        </p:nvSpPr>
        <p:spPr>
          <a:xfrm>
            <a:off x="6370239" y="1866188"/>
            <a:ext cx="2160000" cy="42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Rectangle 14">
            <a:extLst>
              <a:ext uri="{FF2B5EF4-FFF2-40B4-BE49-F238E27FC236}">
                <a16:creationId xmlns:a16="http://schemas.microsoft.com/office/drawing/2014/main" id="{BE29679D-24E5-4BC2-B323-5F32A5FC2EB6}"/>
              </a:ext>
            </a:extLst>
          </p:cNvPr>
          <p:cNvSpPr/>
          <p:nvPr/>
        </p:nvSpPr>
        <p:spPr>
          <a:xfrm>
            <a:off x="6370239" y="2403586"/>
            <a:ext cx="216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B1A0EB-2933-4049-8F21-9F5043158722}"/>
              </a:ext>
            </a:extLst>
          </p:cNvPr>
          <p:cNvSpPr txBox="1"/>
          <p:nvPr/>
        </p:nvSpPr>
        <p:spPr>
          <a:xfrm>
            <a:off x="6550239" y="4486247"/>
            <a:ext cx="180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84EA3EE-BB16-4C7E-9427-2EABB4C01C6E}"/>
              </a:ext>
            </a:extLst>
          </p:cNvPr>
          <p:cNvSpPr txBox="1"/>
          <p:nvPr/>
        </p:nvSpPr>
        <p:spPr>
          <a:xfrm>
            <a:off x="6772753" y="1983870"/>
            <a:ext cx="1354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E4F34F5-73CF-4E67-A122-95D98197D2F2}"/>
              </a:ext>
            </a:extLst>
          </p:cNvPr>
          <p:cNvSpPr txBox="1"/>
          <p:nvPr/>
        </p:nvSpPr>
        <p:spPr>
          <a:xfrm>
            <a:off x="6550239" y="5024806"/>
            <a:ext cx="180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87" name="Chart 5">
            <a:extLst>
              <a:ext uri="{FF2B5EF4-FFF2-40B4-BE49-F238E27FC236}">
                <a16:creationId xmlns:a16="http://schemas.microsoft.com/office/drawing/2014/main" id="{BD62979B-B392-42F0-998E-B2873CB0A4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7959262"/>
              </p:ext>
            </p:extLst>
          </p:nvPr>
        </p:nvGraphicFramePr>
        <p:xfrm>
          <a:off x="6548788" y="2608489"/>
          <a:ext cx="1802903" cy="15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8" name="Parallelogram 15">
            <a:extLst>
              <a:ext uri="{FF2B5EF4-FFF2-40B4-BE49-F238E27FC236}">
                <a16:creationId xmlns:a16="http://schemas.microsoft.com/office/drawing/2014/main" id="{4C700C19-AFA9-48B2-8A92-5977FF822A13}"/>
              </a:ext>
            </a:extLst>
          </p:cNvPr>
          <p:cNvSpPr/>
          <p:nvPr/>
        </p:nvSpPr>
        <p:spPr>
          <a:xfrm flipH="1">
            <a:off x="7269356" y="3195415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" name="Rounded Rectangle 32">
            <a:extLst>
              <a:ext uri="{FF2B5EF4-FFF2-40B4-BE49-F238E27FC236}">
                <a16:creationId xmlns:a16="http://schemas.microsoft.com/office/drawing/2014/main" id="{7546739E-85A6-470F-8BAD-454CB563FE18}"/>
              </a:ext>
            </a:extLst>
          </p:cNvPr>
          <p:cNvSpPr/>
          <p:nvPr/>
        </p:nvSpPr>
        <p:spPr>
          <a:xfrm>
            <a:off x="10011501" y="3178881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" name="Chord 15">
            <a:extLst>
              <a:ext uri="{FF2B5EF4-FFF2-40B4-BE49-F238E27FC236}">
                <a16:creationId xmlns:a16="http://schemas.microsoft.com/office/drawing/2014/main" id="{3FC21015-C169-4897-A9C6-F6CCD85142AC}"/>
              </a:ext>
            </a:extLst>
          </p:cNvPr>
          <p:cNvSpPr/>
          <p:nvPr/>
        </p:nvSpPr>
        <p:spPr>
          <a:xfrm>
            <a:off x="4628094" y="3159225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" name="Rectangle 16">
            <a:extLst>
              <a:ext uri="{FF2B5EF4-FFF2-40B4-BE49-F238E27FC236}">
                <a16:creationId xmlns:a16="http://schemas.microsoft.com/office/drawing/2014/main" id="{9D17AB37-85E2-4AE9-888E-3D59B1A9927F}"/>
              </a:ext>
            </a:extLst>
          </p:cNvPr>
          <p:cNvSpPr/>
          <p:nvPr/>
        </p:nvSpPr>
        <p:spPr>
          <a:xfrm>
            <a:off x="1808016" y="324678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108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2018-03-22T01:27:04Z</dcterms:modified>
</cp:coreProperties>
</file>