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6" name="Group 89">
            <a:extLst>
              <a:ext uri="{FF2B5EF4-FFF2-40B4-BE49-F238E27FC236}">
                <a16:creationId xmlns:a16="http://schemas.microsoft.com/office/drawing/2014/main" id="{5DBF99CC-9B8B-40BC-9021-6CD5A97B0C0F}"/>
              </a:ext>
            </a:extLst>
          </p:cNvPr>
          <p:cNvGrpSpPr/>
          <p:nvPr/>
        </p:nvGrpSpPr>
        <p:grpSpPr>
          <a:xfrm>
            <a:off x="1963080" y="2008201"/>
            <a:ext cx="8237376" cy="1720210"/>
            <a:chOff x="439080" y="2036492"/>
            <a:chExt cx="8237376" cy="1720210"/>
          </a:xfrm>
        </p:grpSpPr>
        <p:sp>
          <p:nvSpPr>
            <p:cNvPr id="67" name="Oval 4">
              <a:extLst>
                <a:ext uri="{FF2B5EF4-FFF2-40B4-BE49-F238E27FC236}">
                  <a16:creationId xmlns:a16="http://schemas.microsoft.com/office/drawing/2014/main" id="{043D77AF-4FAD-4339-BBBD-285B71E7AC2B}"/>
                </a:ext>
              </a:extLst>
            </p:cNvPr>
            <p:cNvSpPr/>
            <p:nvPr/>
          </p:nvSpPr>
          <p:spPr>
            <a:xfrm>
              <a:off x="439080" y="2036492"/>
              <a:ext cx="1718596" cy="1718597"/>
            </a:xfrm>
            <a:prstGeom prst="ellipse">
              <a:avLst/>
            </a:prstGeom>
            <a:solidFill>
              <a:schemeClr val="tx1">
                <a:lumMod val="50000"/>
                <a:lumOff val="50000"/>
                <a:alpha val="7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Oval 33">
              <a:extLst>
                <a:ext uri="{FF2B5EF4-FFF2-40B4-BE49-F238E27FC236}">
                  <a16:creationId xmlns:a16="http://schemas.microsoft.com/office/drawing/2014/main" id="{3313E0D5-1B12-44EA-A54B-A661D888AEE7}"/>
                </a:ext>
              </a:extLst>
            </p:cNvPr>
            <p:cNvSpPr/>
            <p:nvPr/>
          </p:nvSpPr>
          <p:spPr>
            <a:xfrm>
              <a:off x="1742836" y="2038105"/>
              <a:ext cx="1718596" cy="1718597"/>
            </a:xfrm>
            <a:prstGeom prst="ellipse">
              <a:avLst/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Oval 34">
              <a:extLst>
                <a:ext uri="{FF2B5EF4-FFF2-40B4-BE49-F238E27FC236}">
                  <a16:creationId xmlns:a16="http://schemas.microsoft.com/office/drawing/2014/main" id="{8B143A0C-BE0F-4A61-BBC0-BC65F721A345}"/>
                </a:ext>
              </a:extLst>
            </p:cNvPr>
            <p:cNvSpPr/>
            <p:nvPr/>
          </p:nvSpPr>
          <p:spPr>
            <a:xfrm>
              <a:off x="3046592" y="2038105"/>
              <a:ext cx="1718596" cy="1718597"/>
            </a:xfrm>
            <a:prstGeom prst="ellipse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Oval 35">
              <a:extLst>
                <a:ext uri="{FF2B5EF4-FFF2-40B4-BE49-F238E27FC236}">
                  <a16:creationId xmlns:a16="http://schemas.microsoft.com/office/drawing/2014/main" id="{1323571D-44F9-4095-8B81-6659E2554A7F}"/>
                </a:ext>
              </a:extLst>
            </p:cNvPr>
            <p:cNvSpPr/>
            <p:nvPr/>
          </p:nvSpPr>
          <p:spPr>
            <a:xfrm>
              <a:off x="4350348" y="2038105"/>
              <a:ext cx="1718596" cy="1718597"/>
            </a:xfrm>
            <a:prstGeom prst="ellipse">
              <a:avLst/>
            </a:prstGeom>
            <a:solidFill>
              <a:schemeClr val="accent3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Oval 36">
              <a:extLst>
                <a:ext uri="{FF2B5EF4-FFF2-40B4-BE49-F238E27FC236}">
                  <a16:creationId xmlns:a16="http://schemas.microsoft.com/office/drawing/2014/main" id="{75242804-3C4B-4B86-B4D8-3E977A3E6969}"/>
                </a:ext>
              </a:extLst>
            </p:cNvPr>
            <p:cNvSpPr/>
            <p:nvPr/>
          </p:nvSpPr>
          <p:spPr>
            <a:xfrm>
              <a:off x="5654104" y="2038105"/>
              <a:ext cx="1718596" cy="1718597"/>
            </a:xfrm>
            <a:prstGeom prst="ellipse">
              <a:avLst/>
            </a:prstGeom>
            <a:solidFill>
              <a:schemeClr val="accent4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Oval 37">
              <a:extLst>
                <a:ext uri="{FF2B5EF4-FFF2-40B4-BE49-F238E27FC236}">
                  <a16:creationId xmlns:a16="http://schemas.microsoft.com/office/drawing/2014/main" id="{2FBFAAC1-FC45-4A4B-BE58-713F1315689A}"/>
                </a:ext>
              </a:extLst>
            </p:cNvPr>
            <p:cNvSpPr/>
            <p:nvPr/>
          </p:nvSpPr>
          <p:spPr>
            <a:xfrm>
              <a:off x="6957860" y="2038105"/>
              <a:ext cx="1718596" cy="1718597"/>
            </a:xfrm>
            <a:prstGeom prst="ellipse">
              <a:avLst/>
            </a:prstGeom>
            <a:solidFill>
              <a:schemeClr val="accent5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73" name="Group 44">
            <a:extLst>
              <a:ext uri="{FF2B5EF4-FFF2-40B4-BE49-F238E27FC236}">
                <a16:creationId xmlns:a16="http://schemas.microsoft.com/office/drawing/2014/main" id="{70ECF75F-DDF7-4374-B099-B8825AC719A7}"/>
              </a:ext>
            </a:extLst>
          </p:cNvPr>
          <p:cNvGrpSpPr/>
          <p:nvPr/>
        </p:nvGrpSpPr>
        <p:grpSpPr>
          <a:xfrm>
            <a:off x="1623428" y="4145736"/>
            <a:ext cx="2551007" cy="866890"/>
            <a:chOff x="1113220" y="4149080"/>
            <a:chExt cx="1516195" cy="866890"/>
          </a:xfrm>
        </p:grpSpPr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7A2FF809-0CC8-4641-B959-A6372ABE7CDE}"/>
                </a:ext>
              </a:extLst>
            </p:cNvPr>
            <p:cNvSpPr txBox="1"/>
            <p:nvPr/>
          </p:nvSpPr>
          <p:spPr>
            <a:xfrm>
              <a:off x="1113220" y="4149080"/>
              <a:ext cx="151619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FDF46B83-D745-4F01-A2A5-0570C3037127}"/>
                </a:ext>
              </a:extLst>
            </p:cNvPr>
            <p:cNvSpPr txBox="1"/>
            <p:nvPr/>
          </p:nvSpPr>
          <p:spPr>
            <a:xfrm>
              <a:off x="1113220" y="4369639"/>
              <a:ext cx="151619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6" name="Group 45">
            <a:extLst>
              <a:ext uri="{FF2B5EF4-FFF2-40B4-BE49-F238E27FC236}">
                <a16:creationId xmlns:a16="http://schemas.microsoft.com/office/drawing/2014/main" id="{78E5BC5C-B454-48E9-ACD4-C5FB0F256202}"/>
              </a:ext>
            </a:extLst>
          </p:cNvPr>
          <p:cNvGrpSpPr/>
          <p:nvPr/>
        </p:nvGrpSpPr>
        <p:grpSpPr>
          <a:xfrm>
            <a:off x="975793" y="4203447"/>
            <a:ext cx="566802" cy="566802"/>
            <a:chOff x="465585" y="4206791"/>
            <a:chExt cx="566802" cy="566802"/>
          </a:xfrm>
        </p:grpSpPr>
        <p:sp>
          <p:nvSpPr>
            <p:cNvPr id="77" name="Oval 40">
              <a:extLst>
                <a:ext uri="{FF2B5EF4-FFF2-40B4-BE49-F238E27FC236}">
                  <a16:creationId xmlns:a16="http://schemas.microsoft.com/office/drawing/2014/main" id="{D335E67F-6441-4BBC-B077-01895C2EEE90}"/>
                </a:ext>
              </a:extLst>
            </p:cNvPr>
            <p:cNvSpPr/>
            <p:nvPr/>
          </p:nvSpPr>
          <p:spPr>
            <a:xfrm>
              <a:off x="465585" y="4206791"/>
              <a:ext cx="566802" cy="566802"/>
            </a:xfrm>
            <a:prstGeom prst="ellipse">
              <a:avLst/>
            </a:prstGeom>
            <a:solidFill>
              <a:schemeClr val="tx1">
                <a:lumMod val="50000"/>
                <a:lumOff val="50000"/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B38C1753-C8D7-4733-A6F6-51A365E519D7}"/>
                </a:ext>
              </a:extLst>
            </p:cNvPr>
            <p:cNvSpPr txBox="1"/>
            <p:nvPr/>
          </p:nvSpPr>
          <p:spPr>
            <a:xfrm>
              <a:off x="465585" y="4340806"/>
              <a:ext cx="566802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bg1"/>
                  </a:solidFill>
                  <a:cs typeface="Arial" pitchFamily="34" charset="0"/>
                </a:rPr>
                <a:t>01</a:t>
              </a:r>
              <a:endParaRPr lang="ko-KR" altLang="en-US" sz="20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9" name="Group 69">
            <a:extLst>
              <a:ext uri="{FF2B5EF4-FFF2-40B4-BE49-F238E27FC236}">
                <a16:creationId xmlns:a16="http://schemas.microsoft.com/office/drawing/2014/main" id="{75EC7FCB-89F6-4E0B-AA84-3674CC382626}"/>
              </a:ext>
            </a:extLst>
          </p:cNvPr>
          <p:cNvGrpSpPr/>
          <p:nvPr/>
        </p:nvGrpSpPr>
        <p:grpSpPr>
          <a:xfrm>
            <a:off x="1625387" y="5203543"/>
            <a:ext cx="2551007" cy="866890"/>
            <a:chOff x="1113220" y="4149080"/>
            <a:chExt cx="1516195" cy="866890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024542DA-B5A8-4F2B-9186-1985D863A2B7}"/>
                </a:ext>
              </a:extLst>
            </p:cNvPr>
            <p:cNvSpPr txBox="1"/>
            <p:nvPr/>
          </p:nvSpPr>
          <p:spPr>
            <a:xfrm>
              <a:off x="1113220" y="4149080"/>
              <a:ext cx="151619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34DC01A0-B7FA-480B-9186-77E467E1FED0}"/>
                </a:ext>
              </a:extLst>
            </p:cNvPr>
            <p:cNvSpPr txBox="1"/>
            <p:nvPr/>
          </p:nvSpPr>
          <p:spPr>
            <a:xfrm>
              <a:off x="1113220" y="4369639"/>
              <a:ext cx="151619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2" name="Group 70">
            <a:extLst>
              <a:ext uri="{FF2B5EF4-FFF2-40B4-BE49-F238E27FC236}">
                <a16:creationId xmlns:a16="http://schemas.microsoft.com/office/drawing/2014/main" id="{B6A857F2-9665-430D-A9D9-769401E6DBCB}"/>
              </a:ext>
            </a:extLst>
          </p:cNvPr>
          <p:cNvGrpSpPr/>
          <p:nvPr/>
        </p:nvGrpSpPr>
        <p:grpSpPr>
          <a:xfrm>
            <a:off x="977752" y="5261254"/>
            <a:ext cx="566802" cy="566802"/>
            <a:chOff x="465585" y="4206791"/>
            <a:chExt cx="566802" cy="566802"/>
          </a:xfrm>
        </p:grpSpPr>
        <p:sp>
          <p:nvSpPr>
            <p:cNvPr id="83" name="Oval 71">
              <a:extLst>
                <a:ext uri="{FF2B5EF4-FFF2-40B4-BE49-F238E27FC236}">
                  <a16:creationId xmlns:a16="http://schemas.microsoft.com/office/drawing/2014/main" id="{3040C607-DC38-4595-B90A-98E9874FA3DA}"/>
                </a:ext>
              </a:extLst>
            </p:cNvPr>
            <p:cNvSpPr/>
            <p:nvPr/>
          </p:nvSpPr>
          <p:spPr>
            <a:xfrm>
              <a:off x="465585" y="4206791"/>
              <a:ext cx="566802" cy="566802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6A0FC253-A91A-41E9-B6D6-E2001747E6B6}"/>
                </a:ext>
              </a:extLst>
            </p:cNvPr>
            <p:cNvSpPr txBox="1"/>
            <p:nvPr/>
          </p:nvSpPr>
          <p:spPr>
            <a:xfrm>
              <a:off x="465585" y="4340806"/>
              <a:ext cx="566802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bg1"/>
                  </a:solidFill>
                  <a:cs typeface="Arial" pitchFamily="34" charset="0"/>
                </a:rPr>
                <a:t>04</a:t>
              </a:r>
              <a:endParaRPr lang="ko-KR" altLang="en-US" sz="20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85" name="Group 55">
            <a:extLst>
              <a:ext uri="{FF2B5EF4-FFF2-40B4-BE49-F238E27FC236}">
                <a16:creationId xmlns:a16="http://schemas.microsoft.com/office/drawing/2014/main" id="{1D5DB8C4-9C9F-4D68-9248-EB6FDA58C557}"/>
              </a:ext>
            </a:extLst>
          </p:cNvPr>
          <p:cNvGrpSpPr/>
          <p:nvPr/>
        </p:nvGrpSpPr>
        <p:grpSpPr>
          <a:xfrm>
            <a:off x="5257389" y="4145736"/>
            <a:ext cx="2551007" cy="866890"/>
            <a:chOff x="1113220" y="4149080"/>
            <a:chExt cx="1516195" cy="866890"/>
          </a:xfrm>
        </p:grpSpPr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C7B6AD8E-BABC-4EF5-A819-5725D7F0BB4B}"/>
                </a:ext>
              </a:extLst>
            </p:cNvPr>
            <p:cNvSpPr txBox="1"/>
            <p:nvPr/>
          </p:nvSpPr>
          <p:spPr>
            <a:xfrm>
              <a:off x="1113220" y="4149080"/>
              <a:ext cx="151619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16FADFB4-F24D-436E-93EE-BDA5BE0CE4B9}"/>
                </a:ext>
              </a:extLst>
            </p:cNvPr>
            <p:cNvSpPr txBox="1"/>
            <p:nvPr/>
          </p:nvSpPr>
          <p:spPr>
            <a:xfrm>
              <a:off x="1113220" y="4369639"/>
              <a:ext cx="151619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8" name="Group 56">
            <a:extLst>
              <a:ext uri="{FF2B5EF4-FFF2-40B4-BE49-F238E27FC236}">
                <a16:creationId xmlns:a16="http://schemas.microsoft.com/office/drawing/2014/main" id="{5EDEA10D-F46A-42AE-96B7-4265EFD29788}"/>
              </a:ext>
            </a:extLst>
          </p:cNvPr>
          <p:cNvGrpSpPr/>
          <p:nvPr/>
        </p:nvGrpSpPr>
        <p:grpSpPr>
          <a:xfrm>
            <a:off x="4609754" y="4203447"/>
            <a:ext cx="566802" cy="566802"/>
            <a:chOff x="465585" y="4206791"/>
            <a:chExt cx="566802" cy="566802"/>
          </a:xfrm>
        </p:grpSpPr>
        <p:sp>
          <p:nvSpPr>
            <p:cNvPr id="89" name="Oval 57">
              <a:extLst>
                <a:ext uri="{FF2B5EF4-FFF2-40B4-BE49-F238E27FC236}">
                  <a16:creationId xmlns:a16="http://schemas.microsoft.com/office/drawing/2014/main" id="{BF801001-6D7F-4DF8-A3EB-3CED3FFC11E9}"/>
                </a:ext>
              </a:extLst>
            </p:cNvPr>
            <p:cNvSpPr/>
            <p:nvPr/>
          </p:nvSpPr>
          <p:spPr>
            <a:xfrm>
              <a:off x="465585" y="4206791"/>
              <a:ext cx="566802" cy="56680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89A217D3-0FEC-47EE-AC64-A90C3DB9D34F}"/>
                </a:ext>
              </a:extLst>
            </p:cNvPr>
            <p:cNvSpPr txBox="1"/>
            <p:nvPr/>
          </p:nvSpPr>
          <p:spPr>
            <a:xfrm>
              <a:off x="465585" y="4340806"/>
              <a:ext cx="566802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bg1"/>
                  </a:solidFill>
                  <a:cs typeface="Arial" pitchFamily="34" charset="0"/>
                </a:rPr>
                <a:t>02</a:t>
              </a:r>
              <a:endParaRPr lang="ko-KR" altLang="en-US" sz="20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91" name="Group 76">
            <a:extLst>
              <a:ext uri="{FF2B5EF4-FFF2-40B4-BE49-F238E27FC236}">
                <a16:creationId xmlns:a16="http://schemas.microsoft.com/office/drawing/2014/main" id="{BAA32A8C-0C6C-47DD-83EE-3262F7CC04F3}"/>
              </a:ext>
            </a:extLst>
          </p:cNvPr>
          <p:cNvGrpSpPr/>
          <p:nvPr/>
        </p:nvGrpSpPr>
        <p:grpSpPr>
          <a:xfrm>
            <a:off x="5259348" y="5203543"/>
            <a:ext cx="2551007" cy="866890"/>
            <a:chOff x="1113220" y="4149080"/>
            <a:chExt cx="1516195" cy="866890"/>
          </a:xfrm>
        </p:grpSpPr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930AD115-A7FD-43C4-879F-2693D391A807}"/>
                </a:ext>
              </a:extLst>
            </p:cNvPr>
            <p:cNvSpPr txBox="1"/>
            <p:nvPr/>
          </p:nvSpPr>
          <p:spPr>
            <a:xfrm>
              <a:off x="1113220" y="4149080"/>
              <a:ext cx="151619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658A8202-2264-49C6-BD71-27466B6ED9A0}"/>
                </a:ext>
              </a:extLst>
            </p:cNvPr>
            <p:cNvSpPr txBox="1"/>
            <p:nvPr/>
          </p:nvSpPr>
          <p:spPr>
            <a:xfrm>
              <a:off x="1113220" y="4369639"/>
              <a:ext cx="151619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4" name="Group 77">
            <a:extLst>
              <a:ext uri="{FF2B5EF4-FFF2-40B4-BE49-F238E27FC236}">
                <a16:creationId xmlns:a16="http://schemas.microsoft.com/office/drawing/2014/main" id="{14BB8A64-5F5D-4999-859E-8F8F9D67CF68}"/>
              </a:ext>
            </a:extLst>
          </p:cNvPr>
          <p:cNvGrpSpPr/>
          <p:nvPr/>
        </p:nvGrpSpPr>
        <p:grpSpPr>
          <a:xfrm>
            <a:off x="4611713" y="5261254"/>
            <a:ext cx="566802" cy="566802"/>
            <a:chOff x="465585" y="4206791"/>
            <a:chExt cx="566802" cy="566802"/>
          </a:xfrm>
        </p:grpSpPr>
        <p:sp>
          <p:nvSpPr>
            <p:cNvPr id="95" name="Oval 78">
              <a:extLst>
                <a:ext uri="{FF2B5EF4-FFF2-40B4-BE49-F238E27FC236}">
                  <a16:creationId xmlns:a16="http://schemas.microsoft.com/office/drawing/2014/main" id="{9CDD0D92-3434-4767-ABE6-70C5FDC056B5}"/>
                </a:ext>
              </a:extLst>
            </p:cNvPr>
            <p:cNvSpPr/>
            <p:nvPr/>
          </p:nvSpPr>
          <p:spPr>
            <a:xfrm>
              <a:off x="465585" y="4206791"/>
              <a:ext cx="566802" cy="56680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FE79FEEC-A87C-474A-8064-A58401462F16}"/>
                </a:ext>
              </a:extLst>
            </p:cNvPr>
            <p:cNvSpPr txBox="1"/>
            <p:nvPr/>
          </p:nvSpPr>
          <p:spPr>
            <a:xfrm>
              <a:off x="465585" y="4340806"/>
              <a:ext cx="566802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bg1"/>
                  </a:solidFill>
                  <a:cs typeface="Arial" pitchFamily="34" charset="0"/>
                </a:rPr>
                <a:t>05</a:t>
              </a:r>
              <a:endParaRPr lang="ko-KR" altLang="en-US" sz="20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97" name="Group 62">
            <a:extLst>
              <a:ext uri="{FF2B5EF4-FFF2-40B4-BE49-F238E27FC236}">
                <a16:creationId xmlns:a16="http://schemas.microsoft.com/office/drawing/2014/main" id="{6323AE14-F804-4ED5-A11B-EC08146B16F5}"/>
              </a:ext>
            </a:extLst>
          </p:cNvPr>
          <p:cNvGrpSpPr/>
          <p:nvPr/>
        </p:nvGrpSpPr>
        <p:grpSpPr>
          <a:xfrm>
            <a:off x="8891351" y="4145736"/>
            <a:ext cx="2551007" cy="866890"/>
            <a:chOff x="1113220" y="4149080"/>
            <a:chExt cx="1516195" cy="866890"/>
          </a:xfrm>
        </p:grpSpPr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C625F241-4F24-4752-8390-6FA2E01A368F}"/>
                </a:ext>
              </a:extLst>
            </p:cNvPr>
            <p:cNvSpPr txBox="1"/>
            <p:nvPr/>
          </p:nvSpPr>
          <p:spPr>
            <a:xfrm>
              <a:off x="1113220" y="4149080"/>
              <a:ext cx="151619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523BE003-95E6-4F47-AB74-3F892FD36F70}"/>
                </a:ext>
              </a:extLst>
            </p:cNvPr>
            <p:cNvSpPr txBox="1"/>
            <p:nvPr/>
          </p:nvSpPr>
          <p:spPr>
            <a:xfrm>
              <a:off x="1113220" y="4369639"/>
              <a:ext cx="151619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0" name="Group 63">
            <a:extLst>
              <a:ext uri="{FF2B5EF4-FFF2-40B4-BE49-F238E27FC236}">
                <a16:creationId xmlns:a16="http://schemas.microsoft.com/office/drawing/2014/main" id="{563EC58C-3DB6-47EA-AF7C-0FDB0B8DCBE3}"/>
              </a:ext>
            </a:extLst>
          </p:cNvPr>
          <p:cNvGrpSpPr/>
          <p:nvPr/>
        </p:nvGrpSpPr>
        <p:grpSpPr>
          <a:xfrm>
            <a:off x="8243716" y="4203447"/>
            <a:ext cx="566802" cy="566802"/>
            <a:chOff x="465585" y="4206791"/>
            <a:chExt cx="566802" cy="566802"/>
          </a:xfrm>
        </p:grpSpPr>
        <p:sp>
          <p:nvSpPr>
            <p:cNvPr id="101" name="Oval 64">
              <a:extLst>
                <a:ext uri="{FF2B5EF4-FFF2-40B4-BE49-F238E27FC236}">
                  <a16:creationId xmlns:a16="http://schemas.microsoft.com/office/drawing/2014/main" id="{2833A1AC-8D1A-4F11-BCB7-4BB81C403A9D}"/>
                </a:ext>
              </a:extLst>
            </p:cNvPr>
            <p:cNvSpPr/>
            <p:nvPr/>
          </p:nvSpPr>
          <p:spPr>
            <a:xfrm>
              <a:off x="465585" y="4206791"/>
              <a:ext cx="566802" cy="56680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04C4F1B2-F18F-41AD-9297-1321D294E6F2}"/>
                </a:ext>
              </a:extLst>
            </p:cNvPr>
            <p:cNvSpPr txBox="1"/>
            <p:nvPr/>
          </p:nvSpPr>
          <p:spPr>
            <a:xfrm>
              <a:off x="465585" y="4340806"/>
              <a:ext cx="566802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bg1"/>
                  </a:solidFill>
                  <a:cs typeface="Arial" pitchFamily="34" charset="0"/>
                </a:rPr>
                <a:t>03</a:t>
              </a:r>
              <a:endParaRPr lang="ko-KR" altLang="en-US" sz="20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03" name="Group 83">
            <a:extLst>
              <a:ext uri="{FF2B5EF4-FFF2-40B4-BE49-F238E27FC236}">
                <a16:creationId xmlns:a16="http://schemas.microsoft.com/office/drawing/2014/main" id="{25509E58-CFEC-4C96-B83A-ED80827E8EE0}"/>
              </a:ext>
            </a:extLst>
          </p:cNvPr>
          <p:cNvGrpSpPr/>
          <p:nvPr/>
        </p:nvGrpSpPr>
        <p:grpSpPr>
          <a:xfrm>
            <a:off x="8893310" y="5203543"/>
            <a:ext cx="2551007" cy="866890"/>
            <a:chOff x="1113220" y="4149080"/>
            <a:chExt cx="1516195" cy="866890"/>
          </a:xfrm>
        </p:grpSpPr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944E147C-4ACE-4326-A031-9BB8303FB433}"/>
                </a:ext>
              </a:extLst>
            </p:cNvPr>
            <p:cNvSpPr txBox="1"/>
            <p:nvPr/>
          </p:nvSpPr>
          <p:spPr>
            <a:xfrm>
              <a:off x="1113220" y="4149080"/>
              <a:ext cx="151619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25D2CE11-4136-4DE0-AFFA-CC3FA868AAAD}"/>
                </a:ext>
              </a:extLst>
            </p:cNvPr>
            <p:cNvSpPr txBox="1"/>
            <p:nvPr/>
          </p:nvSpPr>
          <p:spPr>
            <a:xfrm>
              <a:off x="1113220" y="4369639"/>
              <a:ext cx="151619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6" name="Group 84">
            <a:extLst>
              <a:ext uri="{FF2B5EF4-FFF2-40B4-BE49-F238E27FC236}">
                <a16:creationId xmlns:a16="http://schemas.microsoft.com/office/drawing/2014/main" id="{47661998-405C-40BD-9F4C-A66195A35C3C}"/>
              </a:ext>
            </a:extLst>
          </p:cNvPr>
          <p:cNvGrpSpPr/>
          <p:nvPr/>
        </p:nvGrpSpPr>
        <p:grpSpPr>
          <a:xfrm>
            <a:off x="8245675" y="5261254"/>
            <a:ext cx="566802" cy="566802"/>
            <a:chOff x="465585" y="4206791"/>
            <a:chExt cx="566802" cy="566802"/>
          </a:xfrm>
        </p:grpSpPr>
        <p:sp>
          <p:nvSpPr>
            <p:cNvPr id="107" name="Oval 85">
              <a:extLst>
                <a:ext uri="{FF2B5EF4-FFF2-40B4-BE49-F238E27FC236}">
                  <a16:creationId xmlns:a16="http://schemas.microsoft.com/office/drawing/2014/main" id="{4916BF45-3B4E-46C5-B82A-45799B938FAB}"/>
                </a:ext>
              </a:extLst>
            </p:cNvPr>
            <p:cNvSpPr/>
            <p:nvPr/>
          </p:nvSpPr>
          <p:spPr>
            <a:xfrm>
              <a:off x="465585" y="4206791"/>
              <a:ext cx="566802" cy="566802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703CCD2B-8F4A-4145-8D7A-16CC61C177F1}"/>
                </a:ext>
              </a:extLst>
            </p:cNvPr>
            <p:cNvSpPr txBox="1"/>
            <p:nvPr/>
          </p:nvSpPr>
          <p:spPr>
            <a:xfrm>
              <a:off x="465585" y="4340806"/>
              <a:ext cx="566802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bg1"/>
                  </a:solidFill>
                  <a:cs typeface="Arial" pitchFamily="34" charset="0"/>
                </a:rPr>
                <a:t>06</a:t>
              </a:r>
              <a:endParaRPr lang="ko-KR" altLang="en-US" sz="20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09" name="Isosceles Triangle 51">
            <a:extLst>
              <a:ext uri="{FF2B5EF4-FFF2-40B4-BE49-F238E27FC236}">
                <a16:creationId xmlns:a16="http://schemas.microsoft.com/office/drawing/2014/main" id="{D2A31BDB-D7DC-49B9-9921-F9F10E9B68F9}"/>
              </a:ext>
            </a:extLst>
          </p:cNvPr>
          <p:cNvSpPr/>
          <p:nvPr/>
        </p:nvSpPr>
        <p:spPr>
          <a:xfrm>
            <a:off x="2587128" y="2713361"/>
            <a:ext cx="436096" cy="319791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10" name="Rectangle 7">
            <a:extLst>
              <a:ext uri="{FF2B5EF4-FFF2-40B4-BE49-F238E27FC236}">
                <a16:creationId xmlns:a16="http://schemas.microsoft.com/office/drawing/2014/main" id="{CA4DB3FE-2F17-4D08-B713-3AE4ECCE9059}"/>
              </a:ext>
            </a:extLst>
          </p:cNvPr>
          <p:cNvSpPr/>
          <p:nvPr/>
        </p:nvSpPr>
        <p:spPr>
          <a:xfrm>
            <a:off x="3963590" y="2656654"/>
            <a:ext cx="421690" cy="42169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11" name="Rounded Rectangle 32">
            <a:extLst>
              <a:ext uri="{FF2B5EF4-FFF2-40B4-BE49-F238E27FC236}">
                <a16:creationId xmlns:a16="http://schemas.microsoft.com/office/drawing/2014/main" id="{95BC593F-B131-4353-AF40-52925E9309B8}"/>
              </a:ext>
            </a:extLst>
          </p:cNvPr>
          <p:cNvSpPr/>
          <p:nvPr/>
        </p:nvSpPr>
        <p:spPr>
          <a:xfrm>
            <a:off x="5229044" y="2656654"/>
            <a:ext cx="422471" cy="422471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13" name="Frame 17">
            <a:extLst>
              <a:ext uri="{FF2B5EF4-FFF2-40B4-BE49-F238E27FC236}">
                <a16:creationId xmlns:a16="http://schemas.microsoft.com/office/drawing/2014/main" id="{A082AC34-9A86-43A3-8C6D-F11B00FA9065}"/>
              </a:ext>
            </a:extLst>
          </p:cNvPr>
          <p:cNvSpPr/>
          <p:nvPr/>
        </p:nvSpPr>
        <p:spPr>
          <a:xfrm>
            <a:off x="6549653" y="2720655"/>
            <a:ext cx="416968" cy="416968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14" name="Freeform 53">
            <a:extLst>
              <a:ext uri="{FF2B5EF4-FFF2-40B4-BE49-F238E27FC236}">
                <a16:creationId xmlns:a16="http://schemas.microsoft.com/office/drawing/2014/main" id="{BD88EF8D-EC96-4073-9024-F126E530440B}"/>
              </a:ext>
            </a:extLst>
          </p:cNvPr>
          <p:cNvSpPr/>
          <p:nvPr/>
        </p:nvSpPr>
        <p:spPr>
          <a:xfrm>
            <a:off x="7874889" y="2705418"/>
            <a:ext cx="421556" cy="432205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80220 w 2296986"/>
              <a:gd name="connsiteY0" fmla="*/ 1747818 h 2354521"/>
              <a:gd name="connsiteX1" fmla="*/ 1828126 w 2296986"/>
              <a:gd name="connsiteY1" fmla="*/ 1826304 h 2354521"/>
              <a:gd name="connsiteX2" fmla="*/ 1955684 w 2296986"/>
              <a:gd name="connsiteY2" fmla="*/ 2095900 h 2354521"/>
              <a:gd name="connsiteX3" fmla="*/ 1683117 w 2296986"/>
              <a:gd name="connsiteY3" fmla="*/ 1962549 h 2354521"/>
              <a:gd name="connsiteX4" fmla="*/ 1529193 w 2296986"/>
              <a:gd name="connsiteY4" fmla="*/ 2354521 h 2354521"/>
              <a:gd name="connsiteX5" fmla="*/ 1381062 w 2296986"/>
              <a:gd name="connsiteY5" fmla="*/ 2120816 h 2354521"/>
              <a:gd name="connsiteX6" fmla="*/ 1496122 w 2296986"/>
              <a:gd name="connsiteY6" fmla="*/ 1788127 h 2354521"/>
              <a:gd name="connsiteX7" fmla="*/ 910069 w 2296986"/>
              <a:gd name="connsiteY7" fmla="*/ 1225390 h 2354521"/>
              <a:gd name="connsiteX8" fmla="*/ 415531 w 2296986"/>
              <a:gd name="connsiteY8" fmla="*/ 2322212 h 2354521"/>
              <a:gd name="connsiteX9" fmla="*/ 293764 w 2296986"/>
              <a:gd name="connsiteY9" fmla="*/ 2052845 h 2354521"/>
              <a:gd name="connsiteX10" fmla="*/ 497994 w 2296986"/>
              <a:gd name="connsiteY10" fmla="*/ 836420 h 2354521"/>
              <a:gd name="connsiteX11" fmla="*/ 11747 w 2296986"/>
              <a:gd name="connsiteY11" fmla="*/ 5505 h 2354521"/>
              <a:gd name="connsiteX12" fmla="*/ 772299 w 2296986"/>
              <a:gd name="connsiteY12" fmla="*/ 578452 h 2354521"/>
              <a:gd name="connsiteX13" fmla="*/ 2042020 w 2296986"/>
              <a:gd name="connsiteY13" fmla="*/ 514597 h 2354521"/>
              <a:gd name="connsiteX14" fmla="*/ 2296986 w 2296986"/>
              <a:gd name="connsiteY14" fmla="*/ 662729 h 2354521"/>
              <a:gd name="connsiteX15" fmla="*/ 1125486 w 2296986"/>
              <a:gd name="connsiteY15" fmla="*/ 1004182 h 2354521"/>
              <a:gd name="connsiteX16" fmla="*/ 1677097 w 2296986"/>
              <a:gd name="connsiteY16" fmla="*/ 1608523 h 2354521"/>
              <a:gd name="connsiteX17" fmla="*/ 2095511 w 2296986"/>
              <a:gd name="connsiteY17" fmla="*/ 1557316 h 2354521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910069 w 2296986"/>
              <a:gd name="connsiteY7" fmla="*/ 1225483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209809 w 2296986"/>
              <a:gd name="connsiteY15" fmla="*/ 996610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63683 w 2296594"/>
              <a:gd name="connsiteY7" fmla="*/ 1325138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56016 w 2296594"/>
              <a:gd name="connsiteY7" fmla="*/ 1302141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594" h="2354614">
                <a:moveTo>
                  <a:pt x="2279828" y="1747911"/>
                </a:moveTo>
                <a:lnTo>
                  <a:pt x="1827734" y="1826397"/>
                </a:lnTo>
                <a:cubicBezTo>
                  <a:pt x="1873911" y="1907728"/>
                  <a:pt x="1985925" y="2047581"/>
                  <a:pt x="1955292" y="2095993"/>
                </a:cubicBezTo>
                <a:cubicBezTo>
                  <a:pt x="1897354" y="2139325"/>
                  <a:pt x="1773581" y="2007092"/>
                  <a:pt x="1682725" y="1962642"/>
                </a:cubicBezTo>
                <a:lnTo>
                  <a:pt x="1528801" y="2354614"/>
                </a:lnTo>
                <a:lnTo>
                  <a:pt x="1380670" y="2120909"/>
                </a:lnTo>
                <a:lnTo>
                  <a:pt x="1495730" y="1788220"/>
                </a:lnTo>
                <a:lnTo>
                  <a:pt x="856016" y="1302141"/>
                </a:lnTo>
                <a:lnTo>
                  <a:pt x="415139" y="2322305"/>
                </a:lnTo>
                <a:lnTo>
                  <a:pt x="293372" y="2052938"/>
                </a:lnTo>
                <a:cubicBezTo>
                  <a:pt x="369114" y="1624466"/>
                  <a:pt x="437192" y="1303314"/>
                  <a:pt x="512934" y="874842"/>
                </a:cubicBezTo>
                <a:cubicBezTo>
                  <a:pt x="317583" y="650129"/>
                  <a:pt x="-71270" y="102295"/>
                  <a:pt x="11355" y="5598"/>
                </a:cubicBezTo>
                <a:cubicBezTo>
                  <a:pt x="111253" y="-52136"/>
                  <a:pt x="623957" y="350637"/>
                  <a:pt x="840899" y="570880"/>
                </a:cubicBezTo>
                <a:lnTo>
                  <a:pt x="2041628" y="514690"/>
                </a:lnTo>
                <a:lnTo>
                  <a:pt x="2296594" y="662822"/>
                </a:lnTo>
                <a:lnTo>
                  <a:pt x="1209417" y="996610"/>
                </a:lnTo>
                <a:lnTo>
                  <a:pt x="1676705" y="1608616"/>
                </a:lnTo>
                <a:cubicBezTo>
                  <a:pt x="1795450" y="1589109"/>
                  <a:pt x="2095119" y="1557409"/>
                  <a:pt x="2095119" y="1557409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15" name="자유형 151">
            <a:extLst>
              <a:ext uri="{FF2B5EF4-FFF2-40B4-BE49-F238E27FC236}">
                <a16:creationId xmlns:a16="http://schemas.microsoft.com/office/drawing/2014/main" id="{7FCBC943-F650-4F61-9EC8-8CC8BC7B3E62}"/>
              </a:ext>
            </a:extLst>
          </p:cNvPr>
          <p:cNvSpPr/>
          <p:nvPr/>
        </p:nvSpPr>
        <p:spPr>
          <a:xfrm>
            <a:off x="9185361" y="2656654"/>
            <a:ext cx="435758" cy="457359"/>
          </a:xfrm>
          <a:custGeom>
            <a:avLst/>
            <a:gdLst>
              <a:gd name="connsiteX0" fmla="*/ 1460984 w 2921968"/>
              <a:gd name="connsiteY0" fmla="*/ 233294 h 3066808"/>
              <a:gd name="connsiteX1" fmla="*/ 1320049 w 2921968"/>
              <a:gd name="connsiteY1" fmla="*/ 374229 h 3066808"/>
              <a:gd name="connsiteX2" fmla="*/ 1460984 w 2921968"/>
              <a:gd name="connsiteY2" fmla="*/ 515164 h 3066808"/>
              <a:gd name="connsiteX3" fmla="*/ 1601919 w 2921968"/>
              <a:gd name="connsiteY3" fmla="*/ 374229 h 3066808"/>
              <a:gd name="connsiteX4" fmla="*/ 1460984 w 2921968"/>
              <a:gd name="connsiteY4" fmla="*/ 233294 h 3066808"/>
              <a:gd name="connsiteX5" fmla="*/ 1460984 w 2921968"/>
              <a:gd name="connsiteY5" fmla="*/ 0 h 3066808"/>
              <a:gd name="connsiteX6" fmla="*/ 1835213 w 2921968"/>
              <a:gd name="connsiteY6" fmla="*/ 374229 h 3066808"/>
              <a:gd name="connsiteX7" fmla="*/ 1670219 w 2921968"/>
              <a:gd name="connsiteY7" fmla="*/ 684545 h 3066808"/>
              <a:gd name="connsiteX8" fmla="*/ 1626866 w 2921968"/>
              <a:gd name="connsiteY8" fmla="*/ 708077 h 3066808"/>
              <a:gd name="connsiteX9" fmla="*/ 1646248 w 2921968"/>
              <a:gd name="connsiteY9" fmla="*/ 873151 h 3066808"/>
              <a:gd name="connsiteX10" fmla="*/ 2235203 w 2921968"/>
              <a:gd name="connsiteY10" fmla="*/ 873151 h 3066808"/>
              <a:gd name="connsiteX11" fmla="*/ 2241832 w 2921968"/>
              <a:gd name="connsiteY11" fmla="*/ 851796 h 3066808"/>
              <a:gd name="connsiteX12" fmla="*/ 2430803 w 2921968"/>
              <a:gd name="connsiteY12" fmla="*/ 726537 h 3066808"/>
              <a:gd name="connsiteX13" fmla="*/ 2635891 w 2921968"/>
              <a:gd name="connsiteY13" fmla="*/ 931625 h 3066808"/>
              <a:gd name="connsiteX14" fmla="*/ 2430803 w 2921968"/>
              <a:gd name="connsiteY14" fmla="*/ 1136713 h 3066808"/>
              <a:gd name="connsiteX15" fmla="*/ 2241832 w 2921968"/>
              <a:gd name="connsiteY15" fmla="*/ 1011455 h 3066808"/>
              <a:gd name="connsiteX16" fmla="*/ 2233652 w 2921968"/>
              <a:gd name="connsiteY16" fmla="*/ 985105 h 3066808"/>
              <a:gd name="connsiteX17" fmla="*/ 1659393 w 2921968"/>
              <a:gd name="connsiteY17" fmla="*/ 985105 h 3066808"/>
              <a:gd name="connsiteX18" fmla="*/ 1835639 w 2921968"/>
              <a:gd name="connsiteY18" fmla="*/ 2486125 h 3066808"/>
              <a:gd name="connsiteX19" fmla="*/ 2605322 w 2921968"/>
              <a:gd name="connsiteY19" fmla="*/ 1804902 h 3066808"/>
              <a:gd name="connsiteX20" fmla="*/ 2437231 w 2921968"/>
              <a:gd name="connsiteY20" fmla="*/ 1828663 h 3066808"/>
              <a:gd name="connsiteX21" fmla="*/ 2679599 w 2921968"/>
              <a:gd name="connsiteY21" fmla="*/ 1472350 h 3066808"/>
              <a:gd name="connsiteX22" fmla="*/ 2921968 w 2921968"/>
              <a:gd name="connsiteY22" fmla="*/ 1828663 h 3066808"/>
              <a:gd name="connsiteX23" fmla="*/ 2749252 w 2921968"/>
              <a:gd name="connsiteY23" fmla="*/ 1804848 h 3066808"/>
              <a:gd name="connsiteX24" fmla="*/ 1665272 w 2921968"/>
              <a:gd name="connsiteY24" fmla="*/ 2905483 h 3066808"/>
              <a:gd name="connsiteX25" fmla="*/ 1462434 w 2921968"/>
              <a:gd name="connsiteY25" fmla="*/ 3066808 h 3066808"/>
              <a:gd name="connsiteX26" fmla="*/ 1265857 w 2921968"/>
              <a:gd name="connsiteY26" fmla="*/ 2910631 h 3066808"/>
              <a:gd name="connsiteX27" fmla="*/ 175466 w 2921968"/>
              <a:gd name="connsiteY27" fmla="*/ 1804523 h 3066808"/>
              <a:gd name="connsiteX28" fmla="*/ 0 w 2921968"/>
              <a:gd name="connsiteY28" fmla="*/ 1828663 h 3066808"/>
              <a:gd name="connsiteX29" fmla="*/ 242369 w 2921968"/>
              <a:gd name="connsiteY29" fmla="*/ 1472350 h 3066808"/>
              <a:gd name="connsiteX30" fmla="*/ 484739 w 2921968"/>
              <a:gd name="connsiteY30" fmla="*/ 1828663 h 3066808"/>
              <a:gd name="connsiteX31" fmla="*/ 319066 w 2921968"/>
              <a:gd name="connsiteY31" fmla="*/ 1805271 h 3066808"/>
              <a:gd name="connsiteX32" fmla="*/ 1095798 w 2921968"/>
              <a:gd name="connsiteY32" fmla="*/ 2488933 h 3066808"/>
              <a:gd name="connsiteX33" fmla="*/ 1266566 w 2921968"/>
              <a:gd name="connsiteY33" fmla="*/ 985105 h 3066808"/>
              <a:gd name="connsiteX34" fmla="*/ 728631 w 2921968"/>
              <a:gd name="connsiteY34" fmla="*/ 985105 h 3066808"/>
              <a:gd name="connsiteX35" fmla="*/ 727109 w 2921968"/>
              <a:gd name="connsiteY35" fmla="*/ 987221 h 3066808"/>
              <a:gd name="connsiteX36" fmla="*/ 719586 w 2921968"/>
              <a:gd name="connsiteY36" fmla="*/ 1011455 h 3066808"/>
              <a:gd name="connsiteX37" fmla="*/ 530615 w 2921968"/>
              <a:gd name="connsiteY37" fmla="*/ 1136713 h 3066808"/>
              <a:gd name="connsiteX38" fmla="*/ 325527 w 2921968"/>
              <a:gd name="connsiteY38" fmla="*/ 931625 h 3066808"/>
              <a:gd name="connsiteX39" fmla="*/ 530615 w 2921968"/>
              <a:gd name="connsiteY39" fmla="*/ 726537 h 3066808"/>
              <a:gd name="connsiteX40" fmla="*/ 719586 w 2921968"/>
              <a:gd name="connsiteY40" fmla="*/ 851796 h 3066808"/>
              <a:gd name="connsiteX41" fmla="*/ 724380 w 2921968"/>
              <a:gd name="connsiteY41" fmla="*/ 867240 h 3066808"/>
              <a:gd name="connsiteX42" fmla="*/ 728634 w 2921968"/>
              <a:gd name="connsiteY42" fmla="*/ 873151 h 3066808"/>
              <a:gd name="connsiteX43" fmla="*/ 1279279 w 2921968"/>
              <a:gd name="connsiteY43" fmla="*/ 873151 h 3066808"/>
              <a:gd name="connsiteX44" fmla="*/ 1297855 w 2921968"/>
              <a:gd name="connsiteY44" fmla="*/ 709571 h 3066808"/>
              <a:gd name="connsiteX45" fmla="*/ 1251749 w 2921968"/>
              <a:gd name="connsiteY45" fmla="*/ 684545 h 3066808"/>
              <a:gd name="connsiteX46" fmla="*/ 1086755 w 2921968"/>
              <a:gd name="connsiteY46" fmla="*/ 374229 h 3066808"/>
              <a:gd name="connsiteX47" fmla="*/ 1460984 w 2921968"/>
              <a:gd name="connsiteY47" fmla="*/ 0 h 3066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921968" h="3066808">
                <a:moveTo>
                  <a:pt x="1460984" y="233294"/>
                </a:moveTo>
                <a:cubicBezTo>
                  <a:pt x="1383148" y="233294"/>
                  <a:pt x="1320049" y="296393"/>
                  <a:pt x="1320049" y="374229"/>
                </a:cubicBezTo>
                <a:cubicBezTo>
                  <a:pt x="1320049" y="452065"/>
                  <a:pt x="1383148" y="515164"/>
                  <a:pt x="1460984" y="515164"/>
                </a:cubicBezTo>
                <a:cubicBezTo>
                  <a:pt x="1538820" y="515164"/>
                  <a:pt x="1601919" y="452065"/>
                  <a:pt x="1601919" y="374229"/>
                </a:cubicBezTo>
                <a:cubicBezTo>
                  <a:pt x="1601919" y="296393"/>
                  <a:pt x="1538820" y="233294"/>
                  <a:pt x="1460984" y="233294"/>
                </a:cubicBezTo>
                <a:close/>
                <a:moveTo>
                  <a:pt x="1460984" y="0"/>
                </a:moveTo>
                <a:cubicBezTo>
                  <a:pt x="1667665" y="0"/>
                  <a:pt x="1835213" y="167548"/>
                  <a:pt x="1835213" y="374229"/>
                </a:cubicBezTo>
                <a:cubicBezTo>
                  <a:pt x="1835213" y="503404"/>
                  <a:pt x="1769765" y="617294"/>
                  <a:pt x="1670219" y="684545"/>
                </a:cubicBezTo>
                <a:lnTo>
                  <a:pt x="1626866" y="708077"/>
                </a:lnTo>
                <a:lnTo>
                  <a:pt x="1646248" y="873151"/>
                </a:lnTo>
                <a:lnTo>
                  <a:pt x="2235203" y="873151"/>
                </a:lnTo>
                <a:lnTo>
                  <a:pt x="2241832" y="851796"/>
                </a:lnTo>
                <a:cubicBezTo>
                  <a:pt x="2272966" y="778187"/>
                  <a:pt x="2345853" y="726537"/>
                  <a:pt x="2430803" y="726537"/>
                </a:cubicBezTo>
                <a:cubicBezTo>
                  <a:pt x="2544070" y="726537"/>
                  <a:pt x="2635891" y="818358"/>
                  <a:pt x="2635891" y="931625"/>
                </a:cubicBezTo>
                <a:cubicBezTo>
                  <a:pt x="2635891" y="1044892"/>
                  <a:pt x="2544070" y="1136713"/>
                  <a:pt x="2430803" y="1136713"/>
                </a:cubicBezTo>
                <a:cubicBezTo>
                  <a:pt x="2345853" y="1136713"/>
                  <a:pt x="2272966" y="1085064"/>
                  <a:pt x="2241832" y="1011455"/>
                </a:cubicBezTo>
                <a:lnTo>
                  <a:pt x="2233652" y="985105"/>
                </a:lnTo>
                <a:lnTo>
                  <a:pt x="1659393" y="985105"/>
                </a:lnTo>
                <a:lnTo>
                  <a:pt x="1835639" y="2486125"/>
                </a:lnTo>
                <a:cubicBezTo>
                  <a:pt x="2257126" y="2356235"/>
                  <a:pt x="2582425" y="2203368"/>
                  <a:pt x="2605322" y="1804902"/>
                </a:cubicBezTo>
                <a:cubicBezTo>
                  <a:pt x="2547615" y="1806965"/>
                  <a:pt x="2490707" y="1815307"/>
                  <a:pt x="2437231" y="1828663"/>
                </a:cubicBezTo>
                <a:cubicBezTo>
                  <a:pt x="2542844" y="1722240"/>
                  <a:pt x="2642253" y="1622871"/>
                  <a:pt x="2679599" y="1472350"/>
                </a:cubicBezTo>
                <a:cubicBezTo>
                  <a:pt x="2719016" y="1621107"/>
                  <a:pt x="2816355" y="1715183"/>
                  <a:pt x="2921968" y="1828663"/>
                </a:cubicBezTo>
                <a:cubicBezTo>
                  <a:pt x="2868630" y="1815688"/>
                  <a:pt x="2809977" y="1807008"/>
                  <a:pt x="2749252" y="1804848"/>
                </a:cubicBezTo>
                <a:cubicBezTo>
                  <a:pt x="2719427" y="2342499"/>
                  <a:pt x="2353693" y="2860207"/>
                  <a:pt x="1665272" y="2905483"/>
                </a:cubicBezTo>
                <a:cubicBezTo>
                  <a:pt x="1561523" y="2978866"/>
                  <a:pt x="1523475" y="3013033"/>
                  <a:pt x="1462434" y="3066808"/>
                </a:cubicBezTo>
                <a:cubicBezTo>
                  <a:pt x="1404574" y="3011016"/>
                  <a:pt x="1369708" y="2980430"/>
                  <a:pt x="1265857" y="2910631"/>
                </a:cubicBezTo>
                <a:cubicBezTo>
                  <a:pt x="648092" y="2849018"/>
                  <a:pt x="205460" y="2343748"/>
                  <a:pt x="175466" y="1804523"/>
                </a:cubicBezTo>
                <a:cubicBezTo>
                  <a:pt x="115256" y="1806261"/>
                  <a:pt x="55763" y="1814736"/>
                  <a:pt x="0" y="1828663"/>
                </a:cubicBezTo>
                <a:cubicBezTo>
                  <a:pt x="105615" y="1722240"/>
                  <a:pt x="205022" y="1622871"/>
                  <a:pt x="242369" y="1472350"/>
                </a:cubicBezTo>
                <a:cubicBezTo>
                  <a:pt x="281785" y="1621107"/>
                  <a:pt x="379124" y="1715183"/>
                  <a:pt x="484739" y="1828663"/>
                </a:cubicBezTo>
                <a:cubicBezTo>
                  <a:pt x="433473" y="1816193"/>
                  <a:pt x="377298" y="1807690"/>
                  <a:pt x="319066" y="1805271"/>
                </a:cubicBezTo>
                <a:cubicBezTo>
                  <a:pt x="342774" y="2204526"/>
                  <a:pt x="675270" y="2359301"/>
                  <a:pt x="1095798" y="2488933"/>
                </a:cubicBezTo>
                <a:lnTo>
                  <a:pt x="1266566" y="985105"/>
                </a:lnTo>
                <a:lnTo>
                  <a:pt x="728631" y="985105"/>
                </a:lnTo>
                <a:lnTo>
                  <a:pt x="727109" y="987221"/>
                </a:lnTo>
                <a:lnTo>
                  <a:pt x="719586" y="1011455"/>
                </a:lnTo>
                <a:cubicBezTo>
                  <a:pt x="688452" y="1085064"/>
                  <a:pt x="615566" y="1136713"/>
                  <a:pt x="530615" y="1136713"/>
                </a:cubicBezTo>
                <a:cubicBezTo>
                  <a:pt x="417348" y="1136713"/>
                  <a:pt x="325527" y="1044892"/>
                  <a:pt x="325527" y="931625"/>
                </a:cubicBezTo>
                <a:cubicBezTo>
                  <a:pt x="325527" y="818358"/>
                  <a:pt x="417348" y="726537"/>
                  <a:pt x="530615" y="726537"/>
                </a:cubicBezTo>
                <a:cubicBezTo>
                  <a:pt x="615566" y="726537"/>
                  <a:pt x="688452" y="778187"/>
                  <a:pt x="719586" y="851796"/>
                </a:cubicBezTo>
                <a:lnTo>
                  <a:pt x="724380" y="867240"/>
                </a:lnTo>
                <a:lnTo>
                  <a:pt x="728634" y="873151"/>
                </a:lnTo>
                <a:lnTo>
                  <a:pt x="1279279" y="873151"/>
                </a:lnTo>
                <a:lnTo>
                  <a:pt x="1297855" y="709571"/>
                </a:lnTo>
                <a:lnTo>
                  <a:pt x="1251749" y="684545"/>
                </a:lnTo>
                <a:cubicBezTo>
                  <a:pt x="1152204" y="617294"/>
                  <a:pt x="1086755" y="503404"/>
                  <a:pt x="1086755" y="374229"/>
                </a:cubicBezTo>
                <a:cubicBezTo>
                  <a:pt x="1086755" y="167548"/>
                  <a:pt x="1254303" y="0"/>
                  <a:pt x="146098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11156</TotalTime>
  <Words>146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12</cp:revision>
  <dcterms:created xsi:type="dcterms:W3CDTF">2018-02-18T19:39:47Z</dcterms:created>
  <dcterms:modified xsi:type="dcterms:W3CDTF">2018-03-27T03:24:49Z</dcterms:modified>
</cp:coreProperties>
</file>