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" name="Group 14">
            <a:extLst>
              <a:ext uri="{FF2B5EF4-FFF2-40B4-BE49-F238E27FC236}">
                <a16:creationId xmlns:a16="http://schemas.microsoft.com/office/drawing/2014/main" id="{391FF529-04B3-426C-B257-876F31A6EB31}"/>
              </a:ext>
            </a:extLst>
          </p:cNvPr>
          <p:cNvGrpSpPr/>
          <p:nvPr/>
        </p:nvGrpSpPr>
        <p:grpSpPr>
          <a:xfrm>
            <a:off x="6942373" y="2113169"/>
            <a:ext cx="3889104" cy="3653597"/>
            <a:chOff x="5109516" y="2278588"/>
            <a:chExt cx="2923644" cy="2746601"/>
          </a:xfrm>
        </p:grpSpPr>
        <p:grpSp>
          <p:nvGrpSpPr>
            <p:cNvPr id="46" name="Group 8">
              <a:extLst>
                <a:ext uri="{FF2B5EF4-FFF2-40B4-BE49-F238E27FC236}">
                  <a16:creationId xmlns:a16="http://schemas.microsoft.com/office/drawing/2014/main" id="{8D231702-624B-4940-A5AE-384D66E0B1F6}"/>
                </a:ext>
              </a:extLst>
            </p:cNvPr>
            <p:cNvGrpSpPr/>
            <p:nvPr/>
          </p:nvGrpSpPr>
          <p:grpSpPr>
            <a:xfrm>
              <a:off x="5109516" y="2278588"/>
              <a:ext cx="2923644" cy="2746601"/>
              <a:chOff x="3419872" y="1916832"/>
              <a:chExt cx="2923644" cy="2746601"/>
            </a:xfrm>
          </p:grpSpPr>
          <p:sp>
            <p:nvSpPr>
              <p:cNvPr id="50" name="Oval 4">
                <a:extLst>
                  <a:ext uri="{FF2B5EF4-FFF2-40B4-BE49-F238E27FC236}">
                    <a16:creationId xmlns:a16="http://schemas.microsoft.com/office/drawing/2014/main" id="{1FF3D44B-FAEE-471D-80F3-4AA390FF32B8}"/>
                  </a:ext>
                </a:extLst>
              </p:cNvPr>
              <p:cNvSpPr/>
              <p:nvPr/>
            </p:nvSpPr>
            <p:spPr>
              <a:xfrm>
                <a:off x="4014166" y="1916832"/>
                <a:ext cx="1735057" cy="1735057"/>
              </a:xfrm>
              <a:prstGeom prst="ellipse">
                <a:avLst/>
              </a:prstGeom>
              <a:solidFill>
                <a:schemeClr val="accent4"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dirty="0"/>
              </a:p>
            </p:txBody>
          </p:sp>
          <p:grpSp>
            <p:nvGrpSpPr>
              <p:cNvPr id="51" name="Group 7">
                <a:extLst>
                  <a:ext uri="{FF2B5EF4-FFF2-40B4-BE49-F238E27FC236}">
                    <a16:creationId xmlns:a16="http://schemas.microsoft.com/office/drawing/2014/main" id="{8532A93C-57D7-49E8-8FCD-12DB3701DCF4}"/>
                  </a:ext>
                </a:extLst>
              </p:cNvPr>
              <p:cNvGrpSpPr/>
              <p:nvPr/>
            </p:nvGrpSpPr>
            <p:grpSpPr>
              <a:xfrm>
                <a:off x="3419872" y="2928376"/>
                <a:ext cx="2923644" cy="1735057"/>
                <a:chOff x="3419872" y="2928376"/>
                <a:chExt cx="2923644" cy="1735057"/>
              </a:xfrm>
            </p:grpSpPr>
            <p:sp>
              <p:nvSpPr>
                <p:cNvPr id="52" name="Oval 5">
                  <a:extLst>
                    <a:ext uri="{FF2B5EF4-FFF2-40B4-BE49-F238E27FC236}">
                      <a16:creationId xmlns:a16="http://schemas.microsoft.com/office/drawing/2014/main" id="{8A8A1C81-D8C1-4545-87E5-4BA60E35BB87}"/>
                    </a:ext>
                  </a:extLst>
                </p:cNvPr>
                <p:cNvSpPr/>
                <p:nvPr/>
              </p:nvSpPr>
              <p:spPr>
                <a:xfrm>
                  <a:off x="4608459" y="2928376"/>
                  <a:ext cx="1735057" cy="1735057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  <p:sp>
              <p:nvSpPr>
                <p:cNvPr id="55" name="Oval 6">
                  <a:extLst>
                    <a:ext uri="{FF2B5EF4-FFF2-40B4-BE49-F238E27FC236}">
                      <a16:creationId xmlns:a16="http://schemas.microsoft.com/office/drawing/2014/main" id="{7205462B-A1BE-4375-ACA9-809AA9AFA036}"/>
                    </a:ext>
                  </a:extLst>
                </p:cNvPr>
                <p:cNvSpPr/>
                <p:nvPr/>
              </p:nvSpPr>
              <p:spPr>
                <a:xfrm>
                  <a:off x="3419872" y="2928376"/>
                  <a:ext cx="1735057" cy="1735057"/>
                </a:xfrm>
                <a:prstGeom prst="ellipse">
                  <a:avLst/>
                </a:prstGeom>
                <a:solidFill>
                  <a:schemeClr val="accent3">
                    <a:alpha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/>
                </a:p>
              </p:txBody>
            </p:sp>
          </p:grpSp>
        </p:grpSp>
        <p:sp>
          <p:nvSpPr>
            <p:cNvPr id="47" name="Rectangle 11">
              <a:extLst>
                <a:ext uri="{FF2B5EF4-FFF2-40B4-BE49-F238E27FC236}">
                  <a16:creationId xmlns:a16="http://schemas.microsoft.com/office/drawing/2014/main" id="{F7EADE87-61BC-487A-9A9F-91616375E999}"/>
                </a:ext>
              </a:extLst>
            </p:cNvPr>
            <p:cNvSpPr/>
            <p:nvPr/>
          </p:nvSpPr>
          <p:spPr>
            <a:xfrm>
              <a:off x="5109516" y="4013645"/>
              <a:ext cx="1188587" cy="2776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Add Text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12">
              <a:extLst>
                <a:ext uri="{FF2B5EF4-FFF2-40B4-BE49-F238E27FC236}">
                  <a16:creationId xmlns:a16="http://schemas.microsoft.com/office/drawing/2014/main" id="{B13B7D6F-94C3-466A-B161-3C04A35D6F89}"/>
                </a:ext>
              </a:extLst>
            </p:cNvPr>
            <p:cNvSpPr/>
            <p:nvPr/>
          </p:nvSpPr>
          <p:spPr>
            <a:xfrm>
              <a:off x="6835695" y="4023390"/>
              <a:ext cx="1188587" cy="2776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Add Text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Rectangle 13">
              <a:extLst>
                <a:ext uri="{FF2B5EF4-FFF2-40B4-BE49-F238E27FC236}">
                  <a16:creationId xmlns:a16="http://schemas.microsoft.com/office/drawing/2014/main" id="{EE246C87-DF2F-4C27-A214-4C55A08586C4}"/>
                </a:ext>
              </a:extLst>
            </p:cNvPr>
            <p:cNvSpPr/>
            <p:nvPr/>
          </p:nvSpPr>
          <p:spPr>
            <a:xfrm>
              <a:off x="5977044" y="2779458"/>
              <a:ext cx="1188587" cy="2776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b="1" dirty="0">
                  <a:solidFill>
                    <a:schemeClr val="bg1"/>
                  </a:solidFill>
                </a:rPr>
                <a:t>Add Text</a:t>
              </a:r>
              <a:endParaRPr lang="ko-KR" alt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id="{35A9EED1-1FE9-44E4-BEF2-1E8C81FABA57}"/>
              </a:ext>
            </a:extLst>
          </p:cNvPr>
          <p:cNvGrpSpPr/>
          <p:nvPr/>
        </p:nvGrpSpPr>
        <p:grpSpPr>
          <a:xfrm>
            <a:off x="1224974" y="2305218"/>
            <a:ext cx="4546958" cy="901016"/>
            <a:chOff x="467544" y="2421312"/>
            <a:chExt cx="4546958" cy="901016"/>
          </a:xfrm>
        </p:grpSpPr>
        <p:sp>
          <p:nvSpPr>
            <p:cNvPr id="57" name="Rectangle 16">
              <a:extLst>
                <a:ext uri="{FF2B5EF4-FFF2-40B4-BE49-F238E27FC236}">
                  <a16:creationId xmlns:a16="http://schemas.microsoft.com/office/drawing/2014/main" id="{189C18A8-16B0-46E4-BF93-68756B95BC88}"/>
                </a:ext>
              </a:extLst>
            </p:cNvPr>
            <p:cNvSpPr/>
            <p:nvPr/>
          </p:nvSpPr>
          <p:spPr>
            <a:xfrm>
              <a:off x="820483" y="2799108"/>
              <a:ext cx="4194019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58" name="Rectangle 17">
              <a:extLst>
                <a:ext uri="{FF2B5EF4-FFF2-40B4-BE49-F238E27FC236}">
                  <a16:creationId xmlns:a16="http://schemas.microsoft.com/office/drawing/2014/main" id="{BB09E3B3-F6A5-489D-88BD-873D78D46F12}"/>
                </a:ext>
              </a:extLst>
            </p:cNvPr>
            <p:cNvSpPr/>
            <p:nvPr/>
          </p:nvSpPr>
          <p:spPr>
            <a:xfrm>
              <a:off x="467544" y="2421312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4"/>
                  </a:solidFill>
                </a:rPr>
                <a:t>1. Contents Here A</a:t>
              </a:r>
              <a:endParaRPr lang="ko-KR" altLang="en-US" sz="2400" b="1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59" name="그룹 58">
            <a:extLst>
              <a:ext uri="{FF2B5EF4-FFF2-40B4-BE49-F238E27FC236}">
                <a16:creationId xmlns:a16="http://schemas.microsoft.com/office/drawing/2014/main" id="{9946FFE7-3195-4327-A98B-21C0BAE3C71F}"/>
              </a:ext>
            </a:extLst>
          </p:cNvPr>
          <p:cNvGrpSpPr/>
          <p:nvPr/>
        </p:nvGrpSpPr>
        <p:grpSpPr>
          <a:xfrm>
            <a:off x="1224974" y="3460112"/>
            <a:ext cx="4546958" cy="901016"/>
            <a:chOff x="467544" y="3302740"/>
            <a:chExt cx="4546958" cy="901016"/>
          </a:xfrm>
        </p:grpSpPr>
        <p:sp>
          <p:nvSpPr>
            <p:cNvPr id="60" name="Rectangle 18">
              <a:extLst>
                <a:ext uri="{FF2B5EF4-FFF2-40B4-BE49-F238E27FC236}">
                  <a16:creationId xmlns:a16="http://schemas.microsoft.com/office/drawing/2014/main" id="{4108EAB9-7E4F-4402-B3FE-2D6AD70CA834}"/>
                </a:ext>
              </a:extLst>
            </p:cNvPr>
            <p:cNvSpPr/>
            <p:nvPr/>
          </p:nvSpPr>
          <p:spPr>
            <a:xfrm>
              <a:off x="820483" y="3680536"/>
              <a:ext cx="4194019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1" name="Rectangle 19">
              <a:extLst>
                <a:ext uri="{FF2B5EF4-FFF2-40B4-BE49-F238E27FC236}">
                  <a16:creationId xmlns:a16="http://schemas.microsoft.com/office/drawing/2014/main" id="{B30485FD-2A00-4604-AB25-369C93D5D82C}"/>
                </a:ext>
              </a:extLst>
            </p:cNvPr>
            <p:cNvSpPr/>
            <p:nvPr/>
          </p:nvSpPr>
          <p:spPr>
            <a:xfrm>
              <a:off x="467544" y="3302740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3"/>
                  </a:solidFill>
                </a:rPr>
                <a:t>2. Contents Here B</a:t>
              </a:r>
              <a:endParaRPr lang="ko-KR" altLang="en-US" sz="2400" b="1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62" name="그룹 61">
            <a:extLst>
              <a:ext uri="{FF2B5EF4-FFF2-40B4-BE49-F238E27FC236}">
                <a16:creationId xmlns:a16="http://schemas.microsoft.com/office/drawing/2014/main" id="{BAF228B6-956B-4DD7-B610-427FDB97F103}"/>
              </a:ext>
            </a:extLst>
          </p:cNvPr>
          <p:cNvGrpSpPr/>
          <p:nvPr/>
        </p:nvGrpSpPr>
        <p:grpSpPr>
          <a:xfrm>
            <a:off x="1224974" y="4615006"/>
            <a:ext cx="4546958" cy="901016"/>
            <a:chOff x="467544" y="4184168"/>
            <a:chExt cx="4546958" cy="901016"/>
          </a:xfrm>
        </p:grpSpPr>
        <p:sp>
          <p:nvSpPr>
            <p:cNvPr id="63" name="Rectangle 20">
              <a:extLst>
                <a:ext uri="{FF2B5EF4-FFF2-40B4-BE49-F238E27FC236}">
                  <a16:creationId xmlns:a16="http://schemas.microsoft.com/office/drawing/2014/main" id="{3BB1EB85-DB2C-4C0F-B5B3-B562130DCA5F}"/>
                </a:ext>
              </a:extLst>
            </p:cNvPr>
            <p:cNvSpPr/>
            <p:nvPr/>
          </p:nvSpPr>
          <p:spPr>
            <a:xfrm>
              <a:off x="820483" y="4561964"/>
              <a:ext cx="4194019" cy="523220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4" name="Rectangle 21">
              <a:extLst>
                <a:ext uri="{FF2B5EF4-FFF2-40B4-BE49-F238E27FC236}">
                  <a16:creationId xmlns:a16="http://schemas.microsoft.com/office/drawing/2014/main" id="{388D038E-BD54-46E9-AE49-19BB80C28820}"/>
                </a:ext>
              </a:extLst>
            </p:cNvPr>
            <p:cNvSpPr/>
            <p:nvPr/>
          </p:nvSpPr>
          <p:spPr>
            <a:xfrm>
              <a:off x="467544" y="4184168"/>
              <a:ext cx="454695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400" b="1" dirty="0">
                  <a:solidFill>
                    <a:schemeClr val="accent1"/>
                  </a:solidFill>
                </a:rPr>
                <a:t>3. Contents Here C</a:t>
              </a:r>
              <a:endParaRPr lang="ko-KR" altLang="en-US" sz="2400" b="1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92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2018-03-29T00:59:29Z</dcterms:modified>
</cp:coreProperties>
</file>