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28">
            <a:extLst>
              <a:ext uri="{FF2B5EF4-FFF2-40B4-BE49-F238E27FC236}">
                <a16:creationId xmlns:a16="http://schemas.microsoft.com/office/drawing/2014/main" id="{876D235B-583B-4B75-8CDD-49CEF0C4D00A}"/>
              </a:ext>
            </a:extLst>
          </p:cNvPr>
          <p:cNvGrpSpPr/>
          <p:nvPr/>
        </p:nvGrpSpPr>
        <p:grpSpPr>
          <a:xfrm>
            <a:off x="3745436" y="1980635"/>
            <a:ext cx="5066718" cy="4014096"/>
            <a:chOff x="2221435" y="2083221"/>
            <a:chExt cx="5066718" cy="4014096"/>
          </a:xfrm>
        </p:grpSpPr>
        <p:cxnSp>
          <p:nvCxnSpPr>
            <p:cNvPr id="6" name="Straight Connector 53">
              <a:extLst>
                <a:ext uri="{FF2B5EF4-FFF2-40B4-BE49-F238E27FC236}">
                  <a16:creationId xmlns:a16="http://schemas.microsoft.com/office/drawing/2014/main" id="{3F501DD9-E3D8-4BFE-A2F9-1681CC63AEA2}"/>
                </a:ext>
              </a:extLst>
            </p:cNvPr>
            <p:cNvCxnSpPr>
              <a:cxnSpLocks/>
              <a:stCxn id="22" idx="4"/>
            </p:cNvCxnSpPr>
            <p:nvPr/>
          </p:nvCxnSpPr>
          <p:spPr>
            <a:xfrm flipH="1">
              <a:off x="4633674" y="2514525"/>
              <a:ext cx="227858" cy="1264160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55">
              <a:extLst>
                <a:ext uri="{FF2B5EF4-FFF2-40B4-BE49-F238E27FC236}">
                  <a16:creationId xmlns:a16="http://schemas.microsoft.com/office/drawing/2014/main" id="{39184C1F-F122-4904-AE8D-CAB5D4587D8B}"/>
                </a:ext>
              </a:extLst>
            </p:cNvPr>
            <p:cNvCxnSpPr>
              <a:cxnSpLocks/>
              <a:stCxn id="19" idx="2"/>
            </p:cNvCxnSpPr>
            <p:nvPr/>
          </p:nvCxnSpPr>
          <p:spPr>
            <a:xfrm flipH="1">
              <a:off x="5129781" y="3756161"/>
              <a:ext cx="1601680" cy="344763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59">
              <a:extLst>
                <a:ext uri="{FF2B5EF4-FFF2-40B4-BE49-F238E27FC236}">
                  <a16:creationId xmlns:a16="http://schemas.microsoft.com/office/drawing/2014/main" id="{45D2E3ED-3CCC-4CDF-B326-AA363689985B}"/>
                </a:ext>
              </a:extLst>
            </p:cNvPr>
            <p:cNvCxnSpPr>
              <a:cxnSpLocks/>
              <a:stCxn id="15" idx="3"/>
            </p:cNvCxnSpPr>
            <p:nvPr/>
          </p:nvCxnSpPr>
          <p:spPr>
            <a:xfrm flipH="1">
              <a:off x="4413919" y="3008482"/>
              <a:ext cx="1431266" cy="1171356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0">
              <a:extLst>
                <a:ext uri="{FF2B5EF4-FFF2-40B4-BE49-F238E27FC236}">
                  <a16:creationId xmlns:a16="http://schemas.microsoft.com/office/drawing/2014/main" id="{ABA8BB46-406A-4E5B-9C8A-CD5C58B83FC9}"/>
                </a:ext>
              </a:extLst>
            </p:cNvPr>
            <p:cNvCxnSpPr>
              <a:cxnSpLocks/>
              <a:stCxn id="16" idx="5"/>
            </p:cNvCxnSpPr>
            <p:nvPr/>
          </p:nvCxnSpPr>
          <p:spPr>
            <a:xfrm>
              <a:off x="3298583" y="3181194"/>
              <a:ext cx="1273416" cy="824069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81">
              <a:extLst>
                <a:ext uri="{FF2B5EF4-FFF2-40B4-BE49-F238E27FC236}">
                  <a16:creationId xmlns:a16="http://schemas.microsoft.com/office/drawing/2014/main" id="{FD754A18-22D3-4C69-82E4-D659B7BAF88C}"/>
                </a:ext>
              </a:extLst>
            </p:cNvPr>
            <p:cNvCxnSpPr>
              <a:cxnSpLocks/>
              <a:stCxn id="17" idx="7"/>
            </p:cNvCxnSpPr>
            <p:nvPr/>
          </p:nvCxnSpPr>
          <p:spPr>
            <a:xfrm flipV="1">
              <a:off x="3143375" y="4164475"/>
              <a:ext cx="1189906" cy="1010902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82">
              <a:extLst>
                <a:ext uri="{FF2B5EF4-FFF2-40B4-BE49-F238E27FC236}">
                  <a16:creationId xmlns:a16="http://schemas.microsoft.com/office/drawing/2014/main" id="{81413897-9DA5-40B0-995D-A63127392405}"/>
                </a:ext>
              </a:extLst>
            </p:cNvPr>
            <p:cNvCxnSpPr>
              <a:cxnSpLocks/>
              <a:endCxn id="20" idx="6"/>
            </p:cNvCxnSpPr>
            <p:nvPr/>
          </p:nvCxnSpPr>
          <p:spPr>
            <a:xfrm flipH="1">
              <a:off x="3056847" y="4014507"/>
              <a:ext cx="1294492" cy="180910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83">
              <a:extLst>
                <a:ext uri="{FF2B5EF4-FFF2-40B4-BE49-F238E27FC236}">
                  <a16:creationId xmlns:a16="http://schemas.microsoft.com/office/drawing/2014/main" id="{E62FF15B-192F-49B1-BD1B-C4F5A194EFF1}"/>
                </a:ext>
              </a:extLst>
            </p:cNvPr>
            <p:cNvCxnSpPr>
              <a:cxnSpLocks/>
              <a:endCxn id="21" idx="0"/>
            </p:cNvCxnSpPr>
            <p:nvPr/>
          </p:nvCxnSpPr>
          <p:spPr>
            <a:xfrm flipH="1">
              <a:off x="4295510" y="3578229"/>
              <a:ext cx="267928" cy="1816287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84">
              <a:extLst>
                <a:ext uri="{FF2B5EF4-FFF2-40B4-BE49-F238E27FC236}">
                  <a16:creationId xmlns:a16="http://schemas.microsoft.com/office/drawing/2014/main" id="{C5D456A3-F494-485A-92BE-699CC7EB52BE}"/>
                </a:ext>
              </a:extLst>
            </p:cNvPr>
            <p:cNvCxnSpPr>
              <a:cxnSpLocks/>
              <a:endCxn id="18" idx="1"/>
            </p:cNvCxnSpPr>
            <p:nvPr/>
          </p:nvCxnSpPr>
          <p:spPr>
            <a:xfrm>
              <a:off x="4739077" y="4225042"/>
              <a:ext cx="926239" cy="779000"/>
            </a:xfrm>
            <a:prstGeom prst="line">
              <a:avLst/>
            </a:prstGeom>
            <a:ln w="317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4">
              <a:extLst>
                <a:ext uri="{FF2B5EF4-FFF2-40B4-BE49-F238E27FC236}">
                  <a16:creationId xmlns:a16="http://schemas.microsoft.com/office/drawing/2014/main" id="{B010C026-3802-4286-A77A-E1199267FA9A}"/>
                </a:ext>
              </a:extLst>
            </p:cNvPr>
            <p:cNvSpPr/>
            <p:nvPr/>
          </p:nvSpPr>
          <p:spPr>
            <a:xfrm>
              <a:off x="3671899" y="3068960"/>
              <a:ext cx="1800200" cy="18002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Oval 6">
              <a:extLst>
                <a:ext uri="{FF2B5EF4-FFF2-40B4-BE49-F238E27FC236}">
                  <a16:creationId xmlns:a16="http://schemas.microsoft.com/office/drawing/2014/main" id="{EA841127-0B72-400E-AB5C-5996369E3F23}"/>
                </a:ext>
              </a:extLst>
            </p:cNvPr>
            <p:cNvSpPr/>
            <p:nvPr/>
          </p:nvSpPr>
          <p:spPr>
            <a:xfrm>
              <a:off x="5697550" y="2148005"/>
              <a:ext cx="1008112" cy="1008112"/>
            </a:xfrm>
            <a:prstGeom prst="ellipse">
              <a:avLst/>
            </a:prstGeom>
            <a:solidFill>
              <a:schemeClr val="accent4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Oval 44">
              <a:extLst>
                <a:ext uri="{FF2B5EF4-FFF2-40B4-BE49-F238E27FC236}">
                  <a16:creationId xmlns:a16="http://schemas.microsoft.com/office/drawing/2014/main" id="{D9CD124E-7F9C-4C15-BB2B-846DC19013E9}"/>
                </a:ext>
              </a:extLst>
            </p:cNvPr>
            <p:cNvSpPr/>
            <p:nvPr/>
          </p:nvSpPr>
          <p:spPr>
            <a:xfrm>
              <a:off x="2506080" y="2388691"/>
              <a:ext cx="928475" cy="928475"/>
            </a:xfrm>
            <a:prstGeom prst="ellipse">
              <a:avLst/>
            </a:prstGeom>
            <a:solidFill>
              <a:schemeClr val="accent3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Oval 45">
              <a:extLst>
                <a:ext uri="{FF2B5EF4-FFF2-40B4-BE49-F238E27FC236}">
                  <a16:creationId xmlns:a16="http://schemas.microsoft.com/office/drawing/2014/main" id="{D52005BE-D983-4EB9-BEA3-07C1BBC8A6BF}"/>
                </a:ext>
              </a:extLst>
            </p:cNvPr>
            <p:cNvSpPr/>
            <p:nvPr/>
          </p:nvSpPr>
          <p:spPr>
            <a:xfrm>
              <a:off x="2221435" y="5017197"/>
              <a:ext cx="1080120" cy="1080120"/>
            </a:xfrm>
            <a:prstGeom prst="ellipse">
              <a:avLst/>
            </a:prstGeom>
            <a:solidFill>
              <a:schemeClr val="accent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" name="Oval 47">
              <a:extLst>
                <a:ext uri="{FF2B5EF4-FFF2-40B4-BE49-F238E27FC236}">
                  <a16:creationId xmlns:a16="http://schemas.microsoft.com/office/drawing/2014/main" id="{75AE09E3-BEA6-4B5A-9103-2B6063C50E76}"/>
                </a:ext>
              </a:extLst>
            </p:cNvPr>
            <p:cNvSpPr/>
            <p:nvPr/>
          </p:nvSpPr>
          <p:spPr>
            <a:xfrm>
              <a:off x="5540490" y="4879216"/>
              <a:ext cx="852363" cy="852363"/>
            </a:xfrm>
            <a:prstGeom prst="ellipse">
              <a:avLst/>
            </a:prstGeom>
            <a:solidFill>
              <a:schemeClr val="accent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Oval 49">
              <a:extLst>
                <a:ext uri="{FF2B5EF4-FFF2-40B4-BE49-F238E27FC236}">
                  <a16:creationId xmlns:a16="http://schemas.microsoft.com/office/drawing/2014/main" id="{091970E9-B341-497A-854A-4B65909F0B77}"/>
                </a:ext>
              </a:extLst>
            </p:cNvPr>
            <p:cNvSpPr/>
            <p:nvPr/>
          </p:nvSpPr>
          <p:spPr>
            <a:xfrm>
              <a:off x="6731461" y="3477815"/>
              <a:ext cx="556692" cy="55669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Oval 50">
              <a:extLst>
                <a:ext uri="{FF2B5EF4-FFF2-40B4-BE49-F238E27FC236}">
                  <a16:creationId xmlns:a16="http://schemas.microsoft.com/office/drawing/2014/main" id="{1E5BED45-4DC4-4ED3-9E4A-CC81DBF89B85}"/>
                </a:ext>
              </a:extLst>
            </p:cNvPr>
            <p:cNvSpPr/>
            <p:nvPr/>
          </p:nvSpPr>
          <p:spPr>
            <a:xfrm>
              <a:off x="2412720" y="3873353"/>
              <a:ext cx="644127" cy="6441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1" name="Oval 51">
              <a:extLst>
                <a:ext uri="{FF2B5EF4-FFF2-40B4-BE49-F238E27FC236}">
                  <a16:creationId xmlns:a16="http://schemas.microsoft.com/office/drawing/2014/main" id="{13E3C802-5A00-434C-988F-8476FFAC0ACA}"/>
                </a:ext>
              </a:extLst>
            </p:cNvPr>
            <p:cNvSpPr/>
            <p:nvPr/>
          </p:nvSpPr>
          <p:spPr>
            <a:xfrm>
              <a:off x="4062470" y="5394516"/>
              <a:ext cx="466079" cy="466079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2" name="Oval 52">
              <a:extLst>
                <a:ext uri="{FF2B5EF4-FFF2-40B4-BE49-F238E27FC236}">
                  <a16:creationId xmlns:a16="http://schemas.microsoft.com/office/drawing/2014/main" id="{48092B67-1EA0-4A1B-A801-2FBECFCC82CF}"/>
                </a:ext>
              </a:extLst>
            </p:cNvPr>
            <p:cNvSpPr/>
            <p:nvPr/>
          </p:nvSpPr>
          <p:spPr>
            <a:xfrm>
              <a:off x="4645880" y="2083221"/>
              <a:ext cx="431304" cy="43130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3" name="Group 92">
            <a:extLst>
              <a:ext uri="{FF2B5EF4-FFF2-40B4-BE49-F238E27FC236}">
                <a16:creationId xmlns:a16="http://schemas.microsoft.com/office/drawing/2014/main" id="{D5F34205-A176-4CA6-977A-C0D70870506F}"/>
              </a:ext>
            </a:extLst>
          </p:cNvPr>
          <p:cNvGrpSpPr/>
          <p:nvPr/>
        </p:nvGrpSpPr>
        <p:grpSpPr>
          <a:xfrm>
            <a:off x="8533808" y="1790681"/>
            <a:ext cx="2772000" cy="1315889"/>
            <a:chOff x="539552" y="2708920"/>
            <a:chExt cx="1872208" cy="1315889"/>
          </a:xfrm>
        </p:grpSpPr>
        <p:sp>
          <p:nvSpPr>
            <p:cNvPr id="24" name="Rounded Rectangle 93">
              <a:extLst>
                <a:ext uri="{FF2B5EF4-FFF2-40B4-BE49-F238E27FC236}">
                  <a16:creationId xmlns:a16="http://schemas.microsoft.com/office/drawing/2014/main" id="{7E33BE8F-7805-4E21-85B5-0AD74CEF5F8F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63B8F72-0C39-4049-B965-C1E39209CD8E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2691FBF-4771-47F6-A111-1BC9273483CC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96">
            <a:extLst>
              <a:ext uri="{FF2B5EF4-FFF2-40B4-BE49-F238E27FC236}">
                <a16:creationId xmlns:a16="http://schemas.microsoft.com/office/drawing/2014/main" id="{060CA469-0A32-4A4E-8427-44ABBEE675B5}"/>
              </a:ext>
            </a:extLst>
          </p:cNvPr>
          <p:cNvGrpSpPr/>
          <p:nvPr/>
        </p:nvGrpSpPr>
        <p:grpSpPr>
          <a:xfrm>
            <a:off x="8313339" y="4449734"/>
            <a:ext cx="2772000" cy="1315889"/>
            <a:chOff x="539552" y="2708920"/>
            <a:chExt cx="1872208" cy="1315889"/>
          </a:xfrm>
        </p:grpSpPr>
        <p:sp>
          <p:nvSpPr>
            <p:cNvPr id="28" name="Rounded Rectangle 97">
              <a:extLst>
                <a:ext uri="{FF2B5EF4-FFF2-40B4-BE49-F238E27FC236}">
                  <a16:creationId xmlns:a16="http://schemas.microsoft.com/office/drawing/2014/main" id="{475C21F5-C8B8-46C5-A762-CD9A2B5FBC4D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34CC06A-9008-44E6-982A-F3D576AF80C2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0F1B315-6C66-4A9D-A848-849C643BD499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100">
            <a:extLst>
              <a:ext uri="{FF2B5EF4-FFF2-40B4-BE49-F238E27FC236}">
                <a16:creationId xmlns:a16="http://schemas.microsoft.com/office/drawing/2014/main" id="{FE07308D-732D-4AEC-8BAE-A5F16F49ECBA}"/>
              </a:ext>
            </a:extLst>
          </p:cNvPr>
          <p:cNvGrpSpPr/>
          <p:nvPr/>
        </p:nvGrpSpPr>
        <p:grpSpPr>
          <a:xfrm>
            <a:off x="703191" y="4858377"/>
            <a:ext cx="2772000" cy="1315889"/>
            <a:chOff x="539552" y="2708920"/>
            <a:chExt cx="1872208" cy="1315889"/>
          </a:xfrm>
        </p:grpSpPr>
        <p:sp>
          <p:nvSpPr>
            <p:cNvPr id="32" name="Rounded Rectangle 101">
              <a:extLst>
                <a:ext uri="{FF2B5EF4-FFF2-40B4-BE49-F238E27FC236}">
                  <a16:creationId xmlns:a16="http://schemas.microsoft.com/office/drawing/2014/main" id="{D1680D6F-8E4D-4546-9F14-F5796942ED7B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0C95E8F-99AD-487F-AF09-FCA17A31A7D2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A797053-3AC5-4A12-AAF2-D2FFEBE033D1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104">
            <a:extLst>
              <a:ext uri="{FF2B5EF4-FFF2-40B4-BE49-F238E27FC236}">
                <a16:creationId xmlns:a16="http://schemas.microsoft.com/office/drawing/2014/main" id="{9F1B88FE-C28E-4F53-91BA-147C21BF3BE7}"/>
              </a:ext>
            </a:extLst>
          </p:cNvPr>
          <p:cNvGrpSpPr/>
          <p:nvPr/>
        </p:nvGrpSpPr>
        <p:grpSpPr>
          <a:xfrm>
            <a:off x="975071" y="2068159"/>
            <a:ext cx="2772000" cy="1315889"/>
            <a:chOff x="539552" y="2708920"/>
            <a:chExt cx="1872208" cy="1315889"/>
          </a:xfrm>
        </p:grpSpPr>
        <p:sp>
          <p:nvSpPr>
            <p:cNvPr id="36" name="Rounded Rectangle 105">
              <a:extLst>
                <a:ext uri="{FF2B5EF4-FFF2-40B4-BE49-F238E27FC236}">
                  <a16:creationId xmlns:a16="http://schemas.microsoft.com/office/drawing/2014/main" id="{6D47D1BF-1CB1-4879-A73B-35928D91AE62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4E01994-5847-496A-81F4-0FC0347E40AF}"/>
                </a:ext>
              </a:extLst>
            </p:cNvPr>
            <p:cNvSpPr txBox="1"/>
            <p:nvPr/>
          </p:nvSpPr>
          <p:spPr>
            <a:xfrm>
              <a:off x="539552" y="319381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99BD184-2757-442C-8F82-4BDACBECBF37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A696DFBB-37E1-46DA-BFAC-23C262F34BB4}"/>
              </a:ext>
            </a:extLst>
          </p:cNvPr>
          <p:cNvSpPr txBox="1"/>
          <p:nvPr/>
        </p:nvSpPr>
        <p:spPr>
          <a:xfrm>
            <a:off x="5284303" y="4083587"/>
            <a:ext cx="1619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" name="Rectangle 16">
            <a:extLst>
              <a:ext uri="{FF2B5EF4-FFF2-40B4-BE49-F238E27FC236}">
                <a16:creationId xmlns:a16="http://schemas.microsoft.com/office/drawing/2014/main" id="{BBD35F69-781C-4DF8-B195-31F6084EEBEC}"/>
              </a:ext>
            </a:extLst>
          </p:cNvPr>
          <p:cNvSpPr/>
          <p:nvPr/>
        </p:nvSpPr>
        <p:spPr>
          <a:xfrm rot="2700000">
            <a:off x="4388397" y="2511969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Rectangle 36">
            <a:extLst>
              <a:ext uri="{FF2B5EF4-FFF2-40B4-BE49-F238E27FC236}">
                <a16:creationId xmlns:a16="http://schemas.microsoft.com/office/drawing/2014/main" id="{F29819F6-79CC-4937-B55E-3F8424DF4665}"/>
              </a:ext>
            </a:extLst>
          </p:cNvPr>
          <p:cNvSpPr/>
          <p:nvPr/>
        </p:nvSpPr>
        <p:spPr>
          <a:xfrm>
            <a:off x="4078706" y="5291930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" name="Round Same Side Corner Rectangle 36">
            <a:extLst>
              <a:ext uri="{FF2B5EF4-FFF2-40B4-BE49-F238E27FC236}">
                <a16:creationId xmlns:a16="http://schemas.microsoft.com/office/drawing/2014/main" id="{77678068-7E8A-4AFC-BAAB-7E3C5798F73B}"/>
              </a:ext>
            </a:extLst>
          </p:cNvPr>
          <p:cNvSpPr>
            <a:spLocks noChangeAspect="1"/>
          </p:cNvSpPr>
          <p:nvPr/>
        </p:nvSpPr>
        <p:spPr>
          <a:xfrm>
            <a:off x="7542734" y="2403007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Oval 21">
            <a:extLst>
              <a:ext uri="{FF2B5EF4-FFF2-40B4-BE49-F238E27FC236}">
                <a16:creationId xmlns:a16="http://schemas.microsoft.com/office/drawing/2014/main" id="{F21C1AD5-8D07-4255-B2DB-586E88E86CCE}"/>
              </a:ext>
            </a:extLst>
          </p:cNvPr>
          <p:cNvSpPr>
            <a:spLocks noChangeAspect="1"/>
          </p:cNvSpPr>
          <p:nvPr/>
        </p:nvSpPr>
        <p:spPr>
          <a:xfrm>
            <a:off x="7299719" y="5025315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Left Arrow 1">
            <a:extLst>
              <a:ext uri="{FF2B5EF4-FFF2-40B4-BE49-F238E27FC236}">
                <a16:creationId xmlns:a16="http://schemas.microsoft.com/office/drawing/2014/main" id="{5F3FDF7C-54F4-4F92-91F0-2F4BAFDFC343}"/>
              </a:ext>
            </a:extLst>
          </p:cNvPr>
          <p:cNvSpPr>
            <a:spLocks noChangeAspect="1"/>
          </p:cNvSpPr>
          <p:nvPr/>
        </p:nvSpPr>
        <p:spPr>
          <a:xfrm>
            <a:off x="5731069" y="3240077"/>
            <a:ext cx="726114" cy="706734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126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2018-03-29T00:57:03Z</dcterms:modified>
</cp:coreProperties>
</file>