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3" name="Rectangle 10">
            <a:extLst>
              <a:ext uri="{FF2B5EF4-FFF2-40B4-BE49-F238E27FC236}">
                <a16:creationId xmlns:a16="http://schemas.microsoft.com/office/drawing/2014/main" id="{7532FA2B-D271-4F88-8DC6-20E7AFDA3F6F}"/>
              </a:ext>
            </a:extLst>
          </p:cNvPr>
          <p:cNvSpPr/>
          <p:nvPr/>
        </p:nvSpPr>
        <p:spPr>
          <a:xfrm>
            <a:off x="1545" y="3714856"/>
            <a:ext cx="4956934" cy="54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4" name="Rectangle 23">
            <a:extLst>
              <a:ext uri="{FF2B5EF4-FFF2-40B4-BE49-F238E27FC236}">
                <a16:creationId xmlns:a16="http://schemas.microsoft.com/office/drawing/2014/main" id="{16B87AAC-A4A0-4CCF-915A-297F7910B0E2}"/>
              </a:ext>
            </a:extLst>
          </p:cNvPr>
          <p:cNvSpPr/>
          <p:nvPr/>
        </p:nvSpPr>
        <p:spPr>
          <a:xfrm rot="10800000">
            <a:off x="7233522" y="3714856"/>
            <a:ext cx="4958478" cy="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85" name="그룹 84">
            <a:extLst>
              <a:ext uri="{FF2B5EF4-FFF2-40B4-BE49-F238E27FC236}">
                <a16:creationId xmlns:a16="http://schemas.microsoft.com/office/drawing/2014/main" id="{EFEA048E-CA06-4D5A-9697-F4AEB9E84646}"/>
              </a:ext>
            </a:extLst>
          </p:cNvPr>
          <p:cNvGrpSpPr/>
          <p:nvPr/>
        </p:nvGrpSpPr>
        <p:grpSpPr>
          <a:xfrm>
            <a:off x="4368415" y="2022771"/>
            <a:ext cx="3455171" cy="3900889"/>
            <a:chOff x="4613536" y="2164199"/>
            <a:chExt cx="2956435" cy="3337816"/>
          </a:xfrm>
        </p:grpSpPr>
        <p:sp>
          <p:nvSpPr>
            <p:cNvPr id="86" name="Pie 14">
              <a:extLst>
                <a:ext uri="{FF2B5EF4-FFF2-40B4-BE49-F238E27FC236}">
                  <a16:creationId xmlns:a16="http://schemas.microsoft.com/office/drawing/2014/main" id="{8E0E44E2-F3BE-4CF6-9BC3-E04B03B6F5A3}"/>
                </a:ext>
              </a:extLst>
            </p:cNvPr>
            <p:cNvSpPr/>
            <p:nvPr/>
          </p:nvSpPr>
          <p:spPr>
            <a:xfrm>
              <a:off x="4613536" y="2363855"/>
              <a:ext cx="2920588" cy="2920588"/>
            </a:xfrm>
            <a:prstGeom prst="pie">
              <a:avLst>
                <a:gd name="adj1" fmla="val 10775528"/>
                <a:gd name="adj2" fmla="val 162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7" name="Pie 22">
              <a:extLst>
                <a:ext uri="{FF2B5EF4-FFF2-40B4-BE49-F238E27FC236}">
                  <a16:creationId xmlns:a16="http://schemas.microsoft.com/office/drawing/2014/main" id="{2244E711-17AA-4303-A30F-6BAB4680CD0D}"/>
                </a:ext>
              </a:extLst>
            </p:cNvPr>
            <p:cNvSpPr/>
            <p:nvPr/>
          </p:nvSpPr>
          <p:spPr>
            <a:xfrm rot="10800000">
              <a:off x="4649383" y="2381767"/>
              <a:ext cx="2920588" cy="2920588"/>
            </a:xfrm>
            <a:prstGeom prst="pie">
              <a:avLst>
                <a:gd name="adj1" fmla="val 10775528"/>
                <a:gd name="adj2" fmla="val 162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8" name="Oval 9">
              <a:extLst>
                <a:ext uri="{FF2B5EF4-FFF2-40B4-BE49-F238E27FC236}">
                  <a16:creationId xmlns:a16="http://schemas.microsoft.com/office/drawing/2014/main" id="{72465AA0-43D6-4671-8D05-D0190F8FE433}"/>
                </a:ext>
              </a:extLst>
            </p:cNvPr>
            <p:cNvSpPr/>
            <p:nvPr/>
          </p:nvSpPr>
          <p:spPr>
            <a:xfrm>
              <a:off x="5118427" y="2853991"/>
              <a:ext cx="1946652" cy="1946652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9" name="Isosceles Triangle 11">
              <a:extLst>
                <a:ext uri="{FF2B5EF4-FFF2-40B4-BE49-F238E27FC236}">
                  <a16:creationId xmlns:a16="http://schemas.microsoft.com/office/drawing/2014/main" id="{0AA1E711-6FEA-4E57-8025-82CD2F09B464}"/>
                </a:ext>
              </a:extLst>
            </p:cNvPr>
            <p:cNvSpPr/>
            <p:nvPr/>
          </p:nvSpPr>
          <p:spPr>
            <a:xfrm rot="5400000">
              <a:off x="5911556" y="2299861"/>
              <a:ext cx="847738" cy="57641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0" name="Isosceles Triangle 24">
              <a:extLst>
                <a:ext uri="{FF2B5EF4-FFF2-40B4-BE49-F238E27FC236}">
                  <a16:creationId xmlns:a16="http://schemas.microsoft.com/office/drawing/2014/main" id="{31C49AE0-7CF4-4E5D-8DBC-0A786AC469F2}"/>
                </a:ext>
              </a:extLst>
            </p:cNvPr>
            <p:cNvSpPr/>
            <p:nvPr/>
          </p:nvSpPr>
          <p:spPr>
            <a:xfrm rot="16200000">
              <a:off x="5424212" y="4789939"/>
              <a:ext cx="847738" cy="576413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1" name="Oval 2">
            <a:extLst>
              <a:ext uri="{FF2B5EF4-FFF2-40B4-BE49-F238E27FC236}">
                <a16:creationId xmlns:a16="http://schemas.microsoft.com/office/drawing/2014/main" id="{B7C14C38-C779-491C-979B-C748DA9EA81B}"/>
              </a:ext>
            </a:extLst>
          </p:cNvPr>
          <p:cNvSpPr/>
          <p:nvPr/>
        </p:nvSpPr>
        <p:spPr>
          <a:xfrm>
            <a:off x="5466881" y="3344096"/>
            <a:ext cx="1258239" cy="125823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9E1FC73-CE30-4441-960D-DD55A6C37CCD}"/>
              </a:ext>
            </a:extLst>
          </p:cNvPr>
          <p:cNvSpPr txBox="1"/>
          <p:nvPr/>
        </p:nvSpPr>
        <p:spPr>
          <a:xfrm>
            <a:off x="7992415" y="3808001"/>
            <a:ext cx="2548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A6DDE47-4836-4050-BA5C-0FD55A42E877}"/>
              </a:ext>
            </a:extLst>
          </p:cNvPr>
          <p:cNvSpPr txBox="1"/>
          <p:nvPr/>
        </p:nvSpPr>
        <p:spPr>
          <a:xfrm>
            <a:off x="1623802" y="3808001"/>
            <a:ext cx="2584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824237C-E602-4A78-9A1B-2DEF8623B31C}"/>
              </a:ext>
            </a:extLst>
          </p:cNvPr>
          <p:cNvSpPr txBox="1"/>
          <p:nvPr/>
        </p:nvSpPr>
        <p:spPr>
          <a:xfrm>
            <a:off x="7955983" y="4388141"/>
            <a:ext cx="3334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76C2C04F-202F-4E39-9452-0B96C562DFB7}"/>
              </a:ext>
            </a:extLst>
          </p:cNvPr>
          <p:cNvSpPr txBox="1"/>
          <p:nvPr/>
        </p:nvSpPr>
        <p:spPr>
          <a:xfrm>
            <a:off x="874642" y="2563397"/>
            <a:ext cx="3333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I hope and I believe that this Template will your Time, Money and Reputation.      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96" name="Freeform 55">
            <a:extLst>
              <a:ext uri="{FF2B5EF4-FFF2-40B4-BE49-F238E27FC236}">
                <a16:creationId xmlns:a16="http://schemas.microsoft.com/office/drawing/2014/main" id="{24418D89-2147-44EA-A820-EBF1D18E0591}"/>
              </a:ext>
            </a:extLst>
          </p:cNvPr>
          <p:cNvSpPr/>
          <p:nvPr/>
        </p:nvSpPr>
        <p:spPr>
          <a:xfrm rot="2700000">
            <a:off x="5922840" y="3563570"/>
            <a:ext cx="346320" cy="848601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92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2018-03-29T01:03:20Z</dcterms:modified>
</cp:coreProperties>
</file>