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5" name="Hexagon 3">
            <a:extLst>
              <a:ext uri="{FF2B5EF4-FFF2-40B4-BE49-F238E27FC236}">
                <a16:creationId xmlns:a16="http://schemas.microsoft.com/office/drawing/2014/main" id="{DF0B4EA0-6951-4062-B404-797A21972A5D}"/>
              </a:ext>
            </a:extLst>
          </p:cNvPr>
          <p:cNvSpPr/>
          <p:nvPr/>
        </p:nvSpPr>
        <p:spPr>
          <a:xfrm rot="5400000">
            <a:off x="4567955" y="4993203"/>
            <a:ext cx="1274353" cy="1098580"/>
          </a:xfrm>
          <a:prstGeom prst="hexagon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6" name="Hexagon 4">
            <a:extLst>
              <a:ext uri="{FF2B5EF4-FFF2-40B4-BE49-F238E27FC236}">
                <a16:creationId xmlns:a16="http://schemas.microsoft.com/office/drawing/2014/main" id="{2F147D82-98C4-4F15-AB31-A56A9067DA90}"/>
              </a:ext>
            </a:extLst>
          </p:cNvPr>
          <p:cNvSpPr/>
          <p:nvPr/>
        </p:nvSpPr>
        <p:spPr>
          <a:xfrm rot="5400000">
            <a:off x="5152686" y="3928405"/>
            <a:ext cx="1274353" cy="1098580"/>
          </a:xfrm>
          <a:prstGeom prst="hexagon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7" name="Hexagon 5">
            <a:extLst>
              <a:ext uri="{FF2B5EF4-FFF2-40B4-BE49-F238E27FC236}">
                <a16:creationId xmlns:a16="http://schemas.microsoft.com/office/drawing/2014/main" id="{7D6461C5-03A4-4F2F-A3C1-2956B4007E19}"/>
              </a:ext>
            </a:extLst>
          </p:cNvPr>
          <p:cNvSpPr/>
          <p:nvPr/>
        </p:nvSpPr>
        <p:spPr>
          <a:xfrm rot="5400000">
            <a:off x="5741557" y="2864810"/>
            <a:ext cx="1274353" cy="1098580"/>
          </a:xfrm>
          <a:prstGeom prst="hexagon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8" name="Hexagon 6">
            <a:extLst>
              <a:ext uri="{FF2B5EF4-FFF2-40B4-BE49-F238E27FC236}">
                <a16:creationId xmlns:a16="http://schemas.microsoft.com/office/drawing/2014/main" id="{C371CAB3-B011-44FE-9B51-D954C3FF33DD}"/>
              </a:ext>
            </a:extLst>
          </p:cNvPr>
          <p:cNvSpPr/>
          <p:nvPr/>
        </p:nvSpPr>
        <p:spPr>
          <a:xfrm rot="5400000">
            <a:off x="6325023" y="1803060"/>
            <a:ext cx="1274353" cy="1098580"/>
          </a:xfrm>
          <a:prstGeom prst="hexagon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29" name="Group 11">
            <a:extLst>
              <a:ext uri="{FF2B5EF4-FFF2-40B4-BE49-F238E27FC236}">
                <a16:creationId xmlns:a16="http://schemas.microsoft.com/office/drawing/2014/main" id="{F1DA948C-97DF-4532-8274-6DA75D1347E3}"/>
              </a:ext>
            </a:extLst>
          </p:cNvPr>
          <p:cNvGrpSpPr/>
          <p:nvPr/>
        </p:nvGrpSpPr>
        <p:grpSpPr>
          <a:xfrm>
            <a:off x="1273965" y="1985220"/>
            <a:ext cx="4912982" cy="702832"/>
            <a:chOff x="2551705" y="4319146"/>
            <a:chExt cx="3135159" cy="702832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31C8A11C-2EE8-4337-9533-B8BD53FE406C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C96B7119-E342-4524-9665-EA1978B0A2A9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32" name="Group 14">
            <a:extLst>
              <a:ext uri="{FF2B5EF4-FFF2-40B4-BE49-F238E27FC236}">
                <a16:creationId xmlns:a16="http://schemas.microsoft.com/office/drawing/2014/main" id="{520B887E-F8D4-4129-B711-ACB8DFA69F36}"/>
              </a:ext>
            </a:extLst>
          </p:cNvPr>
          <p:cNvGrpSpPr/>
          <p:nvPr/>
        </p:nvGrpSpPr>
        <p:grpSpPr>
          <a:xfrm>
            <a:off x="720652" y="3057333"/>
            <a:ext cx="4912982" cy="702832"/>
            <a:chOff x="2551705" y="4319146"/>
            <a:chExt cx="3135159" cy="702832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50E8C424-8F9D-47BC-B54B-3B29F123C8C9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8D06E11B-FE16-4F57-8E95-922D7B133F89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35" name="Group 17">
            <a:extLst>
              <a:ext uri="{FF2B5EF4-FFF2-40B4-BE49-F238E27FC236}">
                <a16:creationId xmlns:a16="http://schemas.microsoft.com/office/drawing/2014/main" id="{5DA62F62-36AA-4EB8-997C-00A2A15B6C32}"/>
              </a:ext>
            </a:extLst>
          </p:cNvPr>
          <p:cNvGrpSpPr/>
          <p:nvPr/>
        </p:nvGrpSpPr>
        <p:grpSpPr>
          <a:xfrm>
            <a:off x="6524557" y="4151814"/>
            <a:ext cx="4888296" cy="702832"/>
            <a:chOff x="2551705" y="4319146"/>
            <a:chExt cx="3135159" cy="702832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9599CCA6-E2EE-483C-8999-49B265B350FC}"/>
                </a:ext>
              </a:extLst>
            </p:cNvPr>
            <p:cNvSpPr txBox="1"/>
            <p:nvPr/>
          </p:nvSpPr>
          <p:spPr>
            <a:xfrm>
              <a:off x="2551706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F25AC309-3827-417A-8E65-C496CA33476D}"/>
                </a:ext>
              </a:extLst>
            </p:cNvPr>
            <p:cNvSpPr txBox="1"/>
            <p:nvPr/>
          </p:nvSpPr>
          <p:spPr>
            <a:xfrm>
              <a:off x="2551705" y="4319146"/>
              <a:ext cx="3108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38" name="Group 20">
            <a:extLst>
              <a:ext uri="{FF2B5EF4-FFF2-40B4-BE49-F238E27FC236}">
                <a16:creationId xmlns:a16="http://schemas.microsoft.com/office/drawing/2014/main" id="{1F58DCAD-CE5E-4CBA-966C-4157DB80A180}"/>
              </a:ext>
            </a:extLst>
          </p:cNvPr>
          <p:cNvGrpSpPr/>
          <p:nvPr/>
        </p:nvGrpSpPr>
        <p:grpSpPr>
          <a:xfrm>
            <a:off x="5980828" y="5186753"/>
            <a:ext cx="4888296" cy="702832"/>
            <a:chOff x="2729838" y="4319146"/>
            <a:chExt cx="3135159" cy="702832"/>
          </a:xfrm>
        </p:grpSpPr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6EC30954-46C0-4CF0-9D29-E6CFBB5E828A}"/>
                </a:ext>
              </a:extLst>
            </p:cNvPr>
            <p:cNvSpPr txBox="1"/>
            <p:nvPr/>
          </p:nvSpPr>
          <p:spPr>
            <a:xfrm>
              <a:off x="2729839" y="4560313"/>
              <a:ext cx="3135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5B59F301-7433-4D89-BEED-90E417DA03CB}"/>
                </a:ext>
              </a:extLst>
            </p:cNvPr>
            <p:cNvSpPr txBox="1"/>
            <p:nvPr/>
          </p:nvSpPr>
          <p:spPr>
            <a:xfrm>
              <a:off x="2729838" y="4319146"/>
              <a:ext cx="310850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41" name="TextBox 240">
            <a:extLst>
              <a:ext uri="{FF2B5EF4-FFF2-40B4-BE49-F238E27FC236}">
                <a16:creationId xmlns:a16="http://schemas.microsoft.com/office/drawing/2014/main" id="{89594DD9-0764-4DC7-AAF1-A774AA0042BE}"/>
              </a:ext>
            </a:extLst>
          </p:cNvPr>
          <p:cNvSpPr txBox="1"/>
          <p:nvPr/>
        </p:nvSpPr>
        <p:spPr>
          <a:xfrm>
            <a:off x="3867697" y="5219329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86735300-A579-4012-AC7E-B15680FB5259}"/>
              </a:ext>
            </a:extLst>
          </p:cNvPr>
          <p:cNvSpPr txBox="1"/>
          <p:nvPr/>
        </p:nvSpPr>
        <p:spPr>
          <a:xfrm>
            <a:off x="4301810" y="4184358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774888CB-76A1-4865-8CEE-291EF51A8E70}"/>
              </a:ext>
            </a:extLst>
          </p:cNvPr>
          <p:cNvSpPr txBox="1"/>
          <p:nvPr/>
        </p:nvSpPr>
        <p:spPr>
          <a:xfrm>
            <a:off x="7077201" y="3080528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BC3B34C2-508D-4BA0-9B75-D4771D82BC2F}"/>
              </a:ext>
            </a:extLst>
          </p:cNvPr>
          <p:cNvSpPr txBox="1"/>
          <p:nvPr/>
        </p:nvSpPr>
        <p:spPr>
          <a:xfrm>
            <a:off x="7546580" y="2014798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45" name="Rectangle 16">
            <a:extLst>
              <a:ext uri="{FF2B5EF4-FFF2-40B4-BE49-F238E27FC236}">
                <a16:creationId xmlns:a16="http://schemas.microsoft.com/office/drawing/2014/main" id="{BAFF362C-D633-48C6-BF9B-63ADF8601F06}"/>
              </a:ext>
            </a:extLst>
          </p:cNvPr>
          <p:cNvSpPr/>
          <p:nvPr/>
        </p:nvSpPr>
        <p:spPr>
          <a:xfrm rot="2700000">
            <a:off x="5656902" y="423932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6" name="Rectangle 9">
            <a:extLst>
              <a:ext uri="{FF2B5EF4-FFF2-40B4-BE49-F238E27FC236}">
                <a16:creationId xmlns:a16="http://schemas.microsoft.com/office/drawing/2014/main" id="{E73409C6-2881-4697-84CE-3974FDB557C8}"/>
              </a:ext>
            </a:extLst>
          </p:cNvPr>
          <p:cNvSpPr/>
          <p:nvPr/>
        </p:nvSpPr>
        <p:spPr>
          <a:xfrm>
            <a:off x="5040400" y="538829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Rectangle 36">
            <a:extLst>
              <a:ext uri="{FF2B5EF4-FFF2-40B4-BE49-F238E27FC236}">
                <a16:creationId xmlns:a16="http://schemas.microsoft.com/office/drawing/2014/main" id="{69399B87-DD80-4A1A-8793-CACCE789BF44}"/>
              </a:ext>
            </a:extLst>
          </p:cNvPr>
          <p:cNvSpPr/>
          <p:nvPr/>
        </p:nvSpPr>
        <p:spPr>
          <a:xfrm>
            <a:off x="6184048" y="3251359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Oval 21">
            <a:extLst>
              <a:ext uri="{FF2B5EF4-FFF2-40B4-BE49-F238E27FC236}">
                <a16:creationId xmlns:a16="http://schemas.microsoft.com/office/drawing/2014/main" id="{3DBD8A60-99F7-4ECD-A5F5-B5710BA2074C}"/>
              </a:ext>
            </a:extLst>
          </p:cNvPr>
          <p:cNvSpPr>
            <a:spLocks noChangeAspect="1"/>
          </p:cNvSpPr>
          <p:nvPr/>
        </p:nvSpPr>
        <p:spPr>
          <a:xfrm>
            <a:off x="6771247" y="2159803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2018-03-29T01:14:01Z</dcterms:modified>
</cp:coreProperties>
</file>