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72" name="Group 13">
            <a:extLst>
              <a:ext uri="{FF2B5EF4-FFF2-40B4-BE49-F238E27FC236}">
                <a16:creationId xmlns:a16="http://schemas.microsoft.com/office/drawing/2014/main" id="{9F5AE0A1-8B01-404D-B4D5-FC7985D5B124}"/>
              </a:ext>
            </a:extLst>
          </p:cNvPr>
          <p:cNvGrpSpPr/>
          <p:nvPr/>
        </p:nvGrpSpPr>
        <p:grpSpPr>
          <a:xfrm>
            <a:off x="7822879" y="1790103"/>
            <a:ext cx="3009243" cy="871880"/>
            <a:chOff x="-740680" y="1114177"/>
            <a:chExt cx="2475552" cy="871880"/>
          </a:xfrm>
        </p:grpSpPr>
        <p:sp>
          <p:nvSpPr>
            <p:cNvPr id="373" name="TextBox 372">
              <a:extLst>
                <a:ext uri="{FF2B5EF4-FFF2-40B4-BE49-F238E27FC236}">
                  <a16:creationId xmlns:a16="http://schemas.microsoft.com/office/drawing/2014/main" id="{3B4705B6-7AED-434F-B44C-ECAF1E75C245}"/>
                </a:ext>
              </a:extLst>
            </p:cNvPr>
            <p:cNvSpPr txBox="1"/>
            <p:nvPr/>
          </p:nvSpPr>
          <p:spPr>
            <a:xfrm>
              <a:off x="-740680" y="1114177"/>
              <a:ext cx="246953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4" name="TextBox 373">
              <a:extLst>
                <a:ext uri="{FF2B5EF4-FFF2-40B4-BE49-F238E27FC236}">
                  <a16:creationId xmlns:a16="http://schemas.microsoft.com/office/drawing/2014/main" id="{03273B57-87F5-4133-B461-BEE39559A653}"/>
                </a:ext>
              </a:extLst>
            </p:cNvPr>
            <p:cNvSpPr txBox="1"/>
            <p:nvPr/>
          </p:nvSpPr>
          <p:spPr>
            <a:xfrm>
              <a:off x="-725681" y="1339726"/>
              <a:ext cx="246055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375" name="Group 16">
            <a:extLst>
              <a:ext uri="{FF2B5EF4-FFF2-40B4-BE49-F238E27FC236}">
                <a16:creationId xmlns:a16="http://schemas.microsoft.com/office/drawing/2014/main" id="{97F10C9C-0D7E-4530-B938-41E9FD1ED4B0}"/>
              </a:ext>
            </a:extLst>
          </p:cNvPr>
          <p:cNvGrpSpPr/>
          <p:nvPr/>
        </p:nvGrpSpPr>
        <p:grpSpPr>
          <a:xfrm>
            <a:off x="8296376" y="3524865"/>
            <a:ext cx="3009243" cy="871880"/>
            <a:chOff x="-740680" y="1114177"/>
            <a:chExt cx="2475552" cy="871880"/>
          </a:xfrm>
        </p:grpSpPr>
        <p:sp>
          <p:nvSpPr>
            <p:cNvPr id="376" name="TextBox 375">
              <a:extLst>
                <a:ext uri="{FF2B5EF4-FFF2-40B4-BE49-F238E27FC236}">
                  <a16:creationId xmlns:a16="http://schemas.microsoft.com/office/drawing/2014/main" id="{83E7C158-39D5-409E-ADB4-A7B4E1855663}"/>
                </a:ext>
              </a:extLst>
            </p:cNvPr>
            <p:cNvSpPr txBox="1"/>
            <p:nvPr/>
          </p:nvSpPr>
          <p:spPr>
            <a:xfrm>
              <a:off x="-740680" y="1114177"/>
              <a:ext cx="246953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7" name="TextBox 376">
              <a:extLst>
                <a:ext uri="{FF2B5EF4-FFF2-40B4-BE49-F238E27FC236}">
                  <a16:creationId xmlns:a16="http://schemas.microsoft.com/office/drawing/2014/main" id="{172DE0EF-C86A-4B09-9F7F-C09620348374}"/>
                </a:ext>
              </a:extLst>
            </p:cNvPr>
            <p:cNvSpPr txBox="1"/>
            <p:nvPr/>
          </p:nvSpPr>
          <p:spPr>
            <a:xfrm>
              <a:off x="-725681" y="1339726"/>
              <a:ext cx="246055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378" name="Group 19">
            <a:extLst>
              <a:ext uri="{FF2B5EF4-FFF2-40B4-BE49-F238E27FC236}">
                <a16:creationId xmlns:a16="http://schemas.microsoft.com/office/drawing/2014/main" id="{FDEBEE5D-447B-41EE-845A-AF181C8B6AC4}"/>
              </a:ext>
            </a:extLst>
          </p:cNvPr>
          <p:cNvGrpSpPr/>
          <p:nvPr/>
        </p:nvGrpSpPr>
        <p:grpSpPr>
          <a:xfrm>
            <a:off x="7822879" y="5259626"/>
            <a:ext cx="3009243" cy="871880"/>
            <a:chOff x="-740680" y="1114177"/>
            <a:chExt cx="2475552" cy="871880"/>
          </a:xfrm>
        </p:grpSpPr>
        <p:sp>
          <p:nvSpPr>
            <p:cNvPr id="379" name="TextBox 378">
              <a:extLst>
                <a:ext uri="{FF2B5EF4-FFF2-40B4-BE49-F238E27FC236}">
                  <a16:creationId xmlns:a16="http://schemas.microsoft.com/office/drawing/2014/main" id="{0E8FC51C-BF92-43C5-B09E-FEA1451C100D}"/>
                </a:ext>
              </a:extLst>
            </p:cNvPr>
            <p:cNvSpPr txBox="1"/>
            <p:nvPr/>
          </p:nvSpPr>
          <p:spPr>
            <a:xfrm>
              <a:off x="-740680" y="1114177"/>
              <a:ext cx="246953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0" name="TextBox 379">
              <a:extLst>
                <a:ext uri="{FF2B5EF4-FFF2-40B4-BE49-F238E27FC236}">
                  <a16:creationId xmlns:a16="http://schemas.microsoft.com/office/drawing/2014/main" id="{C87FA31A-4612-4651-B49C-B2B9C854CB0A}"/>
                </a:ext>
              </a:extLst>
            </p:cNvPr>
            <p:cNvSpPr txBox="1"/>
            <p:nvPr/>
          </p:nvSpPr>
          <p:spPr>
            <a:xfrm>
              <a:off x="-725681" y="1339726"/>
              <a:ext cx="246055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381" name="Group 22">
            <a:extLst>
              <a:ext uri="{FF2B5EF4-FFF2-40B4-BE49-F238E27FC236}">
                <a16:creationId xmlns:a16="http://schemas.microsoft.com/office/drawing/2014/main" id="{6F016933-2073-4443-A572-D485BD995DAD}"/>
              </a:ext>
            </a:extLst>
          </p:cNvPr>
          <p:cNvGrpSpPr/>
          <p:nvPr/>
        </p:nvGrpSpPr>
        <p:grpSpPr>
          <a:xfrm>
            <a:off x="1359878" y="1790103"/>
            <a:ext cx="3017469" cy="871880"/>
            <a:chOff x="-740680" y="1114177"/>
            <a:chExt cx="2475552" cy="871880"/>
          </a:xfrm>
        </p:grpSpPr>
        <p:sp>
          <p:nvSpPr>
            <p:cNvPr id="382" name="TextBox 381">
              <a:extLst>
                <a:ext uri="{FF2B5EF4-FFF2-40B4-BE49-F238E27FC236}">
                  <a16:creationId xmlns:a16="http://schemas.microsoft.com/office/drawing/2014/main" id="{50EBE6BB-D189-4F9A-9884-6F9F10860F91}"/>
                </a:ext>
              </a:extLst>
            </p:cNvPr>
            <p:cNvSpPr txBox="1"/>
            <p:nvPr/>
          </p:nvSpPr>
          <p:spPr>
            <a:xfrm>
              <a:off x="-740680" y="1114177"/>
              <a:ext cx="246953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3" name="TextBox 382">
              <a:extLst>
                <a:ext uri="{FF2B5EF4-FFF2-40B4-BE49-F238E27FC236}">
                  <a16:creationId xmlns:a16="http://schemas.microsoft.com/office/drawing/2014/main" id="{7164E506-2844-4D60-99C8-8E7337BFBA28}"/>
                </a:ext>
              </a:extLst>
            </p:cNvPr>
            <p:cNvSpPr txBox="1"/>
            <p:nvPr/>
          </p:nvSpPr>
          <p:spPr>
            <a:xfrm>
              <a:off x="-725681" y="1339726"/>
              <a:ext cx="246055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384" name="Group 25">
            <a:extLst>
              <a:ext uri="{FF2B5EF4-FFF2-40B4-BE49-F238E27FC236}">
                <a16:creationId xmlns:a16="http://schemas.microsoft.com/office/drawing/2014/main" id="{5D08FFCE-9F72-45ED-9C46-879901C1908F}"/>
              </a:ext>
            </a:extLst>
          </p:cNvPr>
          <p:cNvGrpSpPr/>
          <p:nvPr/>
        </p:nvGrpSpPr>
        <p:grpSpPr>
          <a:xfrm>
            <a:off x="879347" y="3524865"/>
            <a:ext cx="3017469" cy="871880"/>
            <a:chOff x="-740680" y="1114177"/>
            <a:chExt cx="2475552" cy="871880"/>
          </a:xfrm>
        </p:grpSpPr>
        <p:sp>
          <p:nvSpPr>
            <p:cNvPr id="385" name="TextBox 384">
              <a:extLst>
                <a:ext uri="{FF2B5EF4-FFF2-40B4-BE49-F238E27FC236}">
                  <a16:creationId xmlns:a16="http://schemas.microsoft.com/office/drawing/2014/main" id="{BEFC3E3A-A47B-4E44-B712-54EC669C2CDE}"/>
                </a:ext>
              </a:extLst>
            </p:cNvPr>
            <p:cNvSpPr txBox="1"/>
            <p:nvPr/>
          </p:nvSpPr>
          <p:spPr>
            <a:xfrm>
              <a:off x="-740680" y="1114177"/>
              <a:ext cx="246953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6" name="TextBox 385">
              <a:extLst>
                <a:ext uri="{FF2B5EF4-FFF2-40B4-BE49-F238E27FC236}">
                  <a16:creationId xmlns:a16="http://schemas.microsoft.com/office/drawing/2014/main" id="{2939402F-D77C-4CAD-94E3-78FFD77B9E3D}"/>
                </a:ext>
              </a:extLst>
            </p:cNvPr>
            <p:cNvSpPr txBox="1"/>
            <p:nvPr/>
          </p:nvSpPr>
          <p:spPr>
            <a:xfrm>
              <a:off x="-725681" y="1339726"/>
              <a:ext cx="246055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387" name="Group 28">
            <a:extLst>
              <a:ext uri="{FF2B5EF4-FFF2-40B4-BE49-F238E27FC236}">
                <a16:creationId xmlns:a16="http://schemas.microsoft.com/office/drawing/2014/main" id="{A7124259-1C06-4201-8200-B79B1304D30D}"/>
              </a:ext>
            </a:extLst>
          </p:cNvPr>
          <p:cNvGrpSpPr/>
          <p:nvPr/>
        </p:nvGrpSpPr>
        <p:grpSpPr>
          <a:xfrm>
            <a:off x="1359878" y="5259626"/>
            <a:ext cx="3017469" cy="871880"/>
            <a:chOff x="-740680" y="1114177"/>
            <a:chExt cx="2475552" cy="871880"/>
          </a:xfrm>
        </p:grpSpPr>
        <p:sp>
          <p:nvSpPr>
            <p:cNvPr id="388" name="TextBox 387">
              <a:extLst>
                <a:ext uri="{FF2B5EF4-FFF2-40B4-BE49-F238E27FC236}">
                  <a16:creationId xmlns:a16="http://schemas.microsoft.com/office/drawing/2014/main" id="{3A7444B2-7460-4FF7-A862-34881033D68A}"/>
                </a:ext>
              </a:extLst>
            </p:cNvPr>
            <p:cNvSpPr txBox="1"/>
            <p:nvPr/>
          </p:nvSpPr>
          <p:spPr>
            <a:xfrm>
              <a:off x="-740680" y="1114177"/>
              <a:ext cx="246953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9" name="TextBox 388">
              <a:extLst>
                <a:ext uri="{FF2B5EF4-FFF2-40B4-BE49-F238E27FC236}">
                  <a16:creationId xmlns:a16="http://schemas.microsoft.com/office/drawing/2014/main" id="{9EDB6C69-57CF-4B7C-9892-765038145E8A}"/>
                </a:ext>
              </a:extLst>
            </p:cNvPr>
            <p:cNvSpPr txBox="1"/>
            <p:nvPr/>
          </p:nvSpPr>
          <p:spPr>
            <a:xfrm>
              <a:off x="-725681" y="1339726"/>
              <a:ext cx="246055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390" name="Group 5">
            <a:extLst>
              <a:ext uri="{FF2B5EF4-FFF2-40B4-BE49-F238E27FC236}">
                <a16:creationId xmlns:a16="http://schemas.microsoft.com/office/drawing/2014/main" id="{51ED6F76-69C5-4864-932B-602B9D9C2963}"/>
              </a:ext>
            </a:extLst>
          </p:cNvPr>
          <p:cNvGrpSpPr/>
          <p:nvPr/>
        </p:nvGrpSpPr>
        <p:grpSpPr>
          <a:xfrm>
            <a:off x="4045862" y="2063580"/>
            <a:ext cx="4100277" cy="3792098"/>
            <a:chOff x="2725841" y="2107539"/>
            <a:chExt cx="3750942" cy="3469019"/>
          </a:xfrm>
        </p:grpSpPr>
        <p:sp>
          <p:nvSpPr>
            <p:cNvPr id="391" name="6-Point Star 6">
              <a:extLst>
                <a:ext uri="{FF2B5EF4-FFF2-40B4-BE49-F238E27FC236}">
                  <a16:creationId xmlns:a16="http://schemas.microsoft.com/office/drawing/2014/main" id="{CAB2F4C4-0048-4F7A-9E4F-71B2F5F27B29}"/>
                </a:ext>
              </a:extLst>
            </p:cNvPr>
            <p:cNvSpPr/>
            <p:nvPr/>
          </p:nvSpPr>
          <p:spPr>
            <a:xfrm rot="18000000">
              <a:off x="4136618" y="3314885"/>
              <a:ext cx="900000" cy="1080000"/>
            </a:xfrm>
            <a:prstGeom prst="star6">
              <a:avLst>
                <a:gd name="adj" fmla="val 28869"/>
                <a:gd name="h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2" name="Down Arrow Callout 7">
              <a:extLst>
                <a:ext uri="{FF2B5EF4-FFF2-40B4-BE49-F238E27FC236}">
                  <a16:creationId xmlns:a16="http://schemas.microsoft.com/office/drawing/2014/main" id="{36CEFD3F-1D75-49D5-893A-2CDC8AE976EB}"/>
                </a:ext>
              </a:extLst>
            </p:cNvPr>
            <p:cNvSpPr/>
            <p:nvPr/>
          </p:nvSpPr>
          <p:spPr>
            <a:xfrm rot="1800000">
              <a:off x="4615433" y="2119640"/>
              <a:ext cx="1165578" cy="1379434"/>
            </a:xfrm>
            <a:prstGeom prst="downArrowCallou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93" name="Down Arrow Callout 8">
              <a:extLst>
                <a:ext uri="{FF2B5EF4-FFF2-40B4-BE49-F238E27FC236}">
                  <a16:creationId xmlns:a16="http://schemas.microsoft.com/office/drawing/2014/main" id="{2248DF70-6E21-4FDA-B745-3D2FF8CE537F}"/>
                </a:ext>
              </a:extLst>
            </p:cNvPr>
            <p:cNvSpPr/>
            <p:nvPr/>
          </p:nvSpPr>
          <p:spPr>
            <a:xfrm rot="12600000">
              <a:off x="3411080" y="4191842"/>
              <a:ext cx="1165578" cy="1379434"/>
            </a:xfrm>
            <a:prstGeom prst="downArrowCallou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94" name="Down Arrow Callout 9">
              <a:extLst>
                <a:ext uri="{FF2B5EF4-FFF2-40B4-BE49-F238E27FC236}">
                  <a16:creationId xmlns:a16="http://schemas.microsoft.com/office/drawing/2014/main" id="{B9FD483F-7954-4FDE-88AF-837AD59100D4}"/>
                </a:ext>
              </a:extLst>
            </p:cNvPr>
            <p:cNvSpPr/>
            <p:nvPr/>
          </p:nvSpPr>
          <p:spPr>
            <a:xfrm rot="5400000">
              <a:off x="5204277" y="3168880"/>
              <a:ext cx="1165578" cy="1379434"/>
            </a:xfrm>
            <a:prstGeom prst="downArrowCallou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95" name="Down Arrow Callout 10">
              <a:extLst>
                <a:ext uri="{FF2B5EF4-FFF2-40B4-BE49-F238E27FC236}">
                  <a16:creationId xmlns:a16="http://schemas.microsoft.com/office/drawing/2014/main" id="{6F3754E8-34C9-4D67-BA1A-CADB42373DE8}"/>
                </a:ext>
              </a:extLst>
            </p:cNvPr>
            <p:cNvSpPr/>
            <p:nvPr/>
          </p:nvSpPr>
          <p:spPr>
            <a:xfrm rot="9000000">
              <a:off x="4624426" y="4197124"/>
              <a:ext cx="1165578" cy="1379434"/>
            </a:xfrm>
            <a:prstGeom prst="downArrowCallou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96" name="Down Arrow Callout 11">
              <a:extLst>
                <a:ext uri="{FF2B5EF4-FFF2-40B4-BE49-F238E27FC236}">
                  <a16:creationId xmlns:a16="http://schemas.microsoft.com/office/drawing/2014/main" id="{9BF6DFA2-474B-4229-9BE1-CA546396F6D5}"/>
                </a:ext>
              </a:extLst>
            </p:cNvPr>
            <p:cNvSpPr/>
            <p:nvPr/>
          </p:nvSpPr>
          <p:spPr>
            <a:xfrm rot="19800000">
              <a:off x="3412619" y="2107539"/>
              <a:ext cx="1165578" cy="1379434"/>
            </a:xfrm>
            <a:prstGeom prst="downArrowCallou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97" name="Down Arrow Callout 12">
              <a:extLst>
                <a:ext uri="{FF2B5EF4-FFF2-40B4-BE49-F238E27FC236}">
                  <a16:creationId xmlns:a16="http://schemas.microsoft.com/office/drawing/2014/main" id="{20629754-3151-4555-BAE7-C71D71721203}"/>
                </a:ext>
              </a:extLst>
            </p:cNvPr>
            <p:cNvSpPr/>
            <p:nvPr/>
          </p:nvSpPr>
          <p:spPr>
            <a:xfrm rot="16200000">
              <a:off x="2832769" y="3135784"/>
              <a:ext cx="1165578" cy="1379434"/>
            </a:xfrm>
            <a:prstGeom prst="downArrowCallou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398" name="Group 32">
            <a:extLst>
              <a:ext uri="{FF2B5EF4-FFF2-40B4-BE49-F238E27FC236}">
                <a16:creationId xmlns:a16="http://schemas.microsoft.com/office/drawing/2014/main" id="{6CA341E4-E5DF-48C2-ADCC-64A7763981F5}"/>
              </a:ext>
            </a:extLst>
          </p:cNvPr>
          <p:cNvGrpSpPr/>
          <p:nvPr/>
        </p:nvGrpSpPr>
        <p:grpSpPr>
          <a:xfrm rot="1800000">
            <a:off x="6268631" y="2212723"/>
            <a:ext cx="1259867" cy="787614"/>
            <a:chOff x="3577846" y="1895222"/>
            <a:chExt cx="1461886" cy="720511"/>
          </a:xfrm>
          <a:noFill/>
        </p:grpSpPr>
        <p:sp>
          <p:nvSpPr>
            <p:cNvPr id="399" name="TextBox 398">
              <a:extLst>
                <a:ext uri="{FF2B5EF4-FFF2-40B4-BE49-F238E27FC236}">
                  <a16:creationId xmlns:a16="http://schemas.microsoft.com/office/drawing/2014/main" id="{B563FA5F-D552-4FAF-B841-888649ED8711}"/>
                </a:ext>
              </a:extLst>
            </p:cNvPr>
            <p:cNvSpPr txBox="1"/>
            <p:nvPr/>
          </p:nvSpPr>
          <p:spPr>
            <a:xfrm>
              <a:off x="3582784" y="1895222"/>
              <a:ext cx="1456948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00" name="TextBox 399">
              <a:extLst>
                <a:ext uri="{FF2B5EF4-FFF2-40B4-BE49-F238E27FC236}">
                  <a16:creationId xmlns:a16="http://schemas.microsoft.com/office/drawing/2014/main" id="{B6B75152-A705-4A66-A05C-79BF1449DAD4}"/>
                </a:ext>
              </a:extLst>
            </p:cNvPr>
            <p:cNvSpPr txBox="1"/>
            <p:nvPr/>
          </p:nvSpPr>
          <p:spPr>
            <a:xfrm>
              <a:off x="3577846" y="2154068"/>
              <a:ext cx="145695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01" name="Group 35">
            <a:extLst>
              <a:ext uri="{FF2B5EF4-FFF2-40B4-BE49-F238E27FC236}">
                <a16:creationId xmlns:a16="http://schemas.microsoft.com/office/drawing/2014/main" id="{5902FF4F-B384-4091-ADF3-DD3FA0881ED9}"/>
              </a:ext>
            </a:extLst>
          </p:cNvPr>
          <p:cNvGrpSpPr/>
          <p:nvPr/>
        </p:nvGrpSpPr>
        <p:grpSpPr>
          <a:xfrm rot="5400000">
            <a:off x="7033538" y="3573835"/>
            <a:ext cx="1259867" cy="787614"/>
            <a:chOff x="3577846" y="1895222"/>
            <a:chExt cx="1461886" cy="720511"/>
          </a:xfrm>
          <a:noFill/>
        </p:grpSpPr>
        <p:sp>
          <p:nvSpPr>
            <p:cNvPr id="402" name="TextBox 401">
              <a:extLst>
                <a:ext uri="{FF2B5EF4-FFF2-40B4-BE49-F238E27FC236}">
                  <a16:creationId xmlns:a16="http://schemas.microsoft.com/office/drawing/2014/main" id="{D9D6F52A-6E7E-48E7-B2DC-1E6ACF612206}"/>
                </a:ext>
              </a:extLst>
            </p:cNvPr>
            <p:cNvSpPr txBox="1"/>
            <p:nvPr/>
          </p:nvSpPr>
          <p:spPr>
            <a:xfrm>
              <a:off x="3582784" y="1895222"/>
              <a:ext cx="1456948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03" name="TextBox 402">
              <a:extLst>
                <a:ext uri="{FF2B5EF4-FFF2-40B4-BE49-F238E27FC236}">
                  <a16:creationId xmlns:a16="http://schemas.microsoft.com/office/drawing/2014/main" id="{6B9DD45F-FC52-43EF-9C57-6D0965D04966}"/>
                </a:ext>
              </a:extLst>
            </p:cNvPr>
            <p:cNvSpPr txBox="1"/>
            <p:nvPr/>
          </p:nvSpPr>
          <p:spPr>
            <a:xfrm>
              <a:off x="3577846" y="2154068"/>
              <a:ext cx="145695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04" name="Group 38">
            <a:extLst>
              <a:ext uri="{FF2B5EF4-FFF2-40B4-BE49-F238E27FC236}">
                <a16:creationId xmlns:a16="http://schemas.microsoft.com/office/drawing/2014/main" id="{3BB3E196-60F2-4492-A293-771AB2A11DDE}"/>
              </a:ext>
            </a:extLst>
          </p:cNvPr>
          <p:cNvGrpSpPr/>
          <p:nvPr/>
        </p:nvGrpSpPr>
        <p:grpSpPr>
          <a:xfrm rot="9000000">
            <a:off x="6257045" y="4931900"/>
            <a:ext cx="1259867" cy="787614"/>
            <a:chOff x="3577846" y="1895222"/>
            <a:chExt cx="1461886" cy="720511"/>
          </a:xfrm>
          <a:noFill/>
        </p:grpSpPr>
        <p:sp>
          <p:nvSpPr>
            <p:cNvPr id="405" name="TextBox 404">
              <a:extLst>
                <a:ext uri="{FF2B5EF4-FFF2-40B4-BE49-F238E27FC236}">
                  <a16:creationId xmlns:a16="http://schemas.microsoft.com/office/drawing/2014/main" id="{3945497D-F6A3-4F4B-8F95-1E43E613DF17}"/>
                </a:ext>
              </a:extLst>
            </p:cNvPr>
            <p:cNvSpPr txBox="1"/>
            <p:nvPr/>
          </p:nvSpPr>
          <p:spPr>
            <a:xfrm>
              <a:off x="3582784" y="1895222"/>
              <a:ext cx="1456948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06" name="TextBox 405">
              <a:extLst>
                <a:ext uri="{FF2B5EF4-FFF2-40B4-BE49-F238E27FC236}">
                  <a16:creationId xmlns:a16="http://schemas.microsoft.com/office/drawing/2014/main" id="{6CEE8CBC-DA41-402C-B23E-856009DD5568}"/>
                </a:ext>
              </a:extLst>
            </p:cNvPr>
            <p:cNvSpPr txBox="1"/>
            <p:nvPr/>
          </p:nvSpPr>
          <p:spPr>
            <a:xfrm>
              <a:off x="3577846" y="2154068"/>
              <a:ext cx="145695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07" name="Group 41">
            <a:extLst>
              <a:ext uri="{FF2B5EF4-FFF2-40B4-BE49-F238E27FC236}">
                <a16:creationId xmlns:a16="http://schemas.microsoft.com/office/drawing/2014/main" id="{89ED9ABC-A266-4AA5-A199-A7D88730DB0D}"/>
              </a:ext>
            </a:extLst>
          </p:cNvPr>
          <p:cNvGrpSpPr/>
          <p:nvPr/>
        </p:nvGrpSpPr>
        <p:grpSpPr>
          <a:xfrm rot="12600000">
            <a:off x="4686307" y="4951816"/>
            <a:ext cx="1259867" cy="787614"/>
            <a:chOff x="3577846" y="1895222"/>
            <a:chExt cx="1461886" cy="720511"/>
          </a:xfrm>
          <a:noFill/>
        </p:grpSpPr>
        <p:sp>
          <p:nvSpPr>
            <p:cNvPr id="408" name="TextBox 407">
              <a:extLst>
                <a:ext uri="{FF2B5EF4-FFF2-40B4-BE49-F238E27FC236}">
                  <a16:creationId xmlns:a16="http://schemas.microsoft.com/office/drawing/2014/main" id="{4DFD1B5D-96D9-4A29-8986-4A218CA8DBFD}"/>
                </a:ext>
              </a:extLst>
            </p:cNvPr>
            <p:cNvSpPr txBox="1"/>
            <p:nvPr/>
          </p:nvSpPr>
          <p:spPr>
            <a:xfrm>
              <a:off x="3582784" y="1895222"/>
              <a:ext cx="1456948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09" name="TextBox 408">
              <a:extLst>
                <a:ext uri="{FF2B5EF4-FFF2-40B4-BE49-F238E27FC236}">
                  <a16:creationId xmlns:a16="http://schemas.microsoft.com/office/drawing/2014/main" id="{3F12127E-2C57-422C-B28F-AC8FF78EFF40}"/>
                </a:ext>
              </a:extLst>
            </p:cNvPr>
            <p:cNvSpPr txBox="1"/>
            <p:nvPr/>
          </p:nvSpPr>
          <p:spPr>
            <a:xfrm>
              <a:off x="3577846" y="2154068"/>
              <a:ext cx="145695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10" name="Group 44">
            <a:extLst>
              <a:ext uri="{FF2B5EF4-FFF2-40B4-BE49-F238E27FC236}">
                <a16:creationId xmlns:a16="http://schemas.microsoft.com/office/drawing/2014/main" id="{6B272131-CAEF-4470-9B19-EF6A5CD03FE9}"/>
              </a:ext>
            </a:extLst>
          </p:cNvPr>
          <p:cNvGrpSpPr/>
          <p:nvPr/>
        </p:nvGrpSpPr>
        <p:grpSpPr>
          <a:xfrm rot="16200000">
            <a:off x="3903182" y="3540601"/>
            <a:ext cx="1259867" cy="787614"/>
            <a:chOff x="3577846" y="1895222"/>
            <a:chExt cx="1461886" cy="720511"/>
          </a:xfrm>
          <a:noFill/>
        </p:grpSpPr>
        <p:sp>
          <p:nvSpPr>
            <p:cNvPr id="411" name="TextBox 410">
              <a:extLst>
                <a:ext uri="{FF2B5EF4-FFF2-40B4-BE49-F238E27FC236}">
                  <a16:creationId xmlns:a16="http://schemas.microsoft.com/office/drawing/2014/main" id="{8344A94C-DE8F-4E72-AFDC-A3C9F9133D26}"/>
                </a:ext>
              </a:extLst>
            </p:cNvPr>
            <p:cNvSpPr txBox="1"/>
            <p:nvPr/>
          </p:nvSpPr>
          <p:spPr>
            <a:xfrm>
              <a:off x="3582784" y="1895222"/>
              <a:ext cx="1456948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12" name="TextBox 411">
              <a:extLst>
                <a:ext uri="{FF2B5EF4-FFF2-40B4-BE49-F238E27FC236}">
                  <a16:creationId xmlns:a16="http://schemas.microsoft.com/office/drawing/2014/main" id="{43079E9A-2509-4293-A8DD-FAA7D8638024}"/>
                </a:ext>
              </a:extLst>
            </p:cNvPr>
            <p:cNvSpPr txBox="1"/>
            <p:nvPr/>
          </p:nvSpPr>
          <p:spPr>
            <a:xfrm>
              <a:off x="3577846" y="2154068"/>
              <a:ext cx="145695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13" name="Group 47">
            <a:extLst>
              <a:ext uri="{FF2B5EF4-FFF2-40B4-BE49-F238E27FC236}">
                <a16:creationId xmlns:a16="http://schemas.microsoft.com/office/drawing/2014/main" id="{F4FEF29C-D151-4709-846E-B6C70F183279}"/>
              </a:ext>
            </a:extLst>
          </p:cNvPr>
          <p:cNvGrpSpPr/>
          <p:nvPr/>
        </p:nvGrpSpPr>
        <p:grpSpPr>
          <a:xfrm rot="19800000">
            <a:off x="4683122" y="2181239"/>
            <a:ext cx="1259867" cy="787614"/>
            <a:chOff x="3577846" y="1895222"/>
            <a:chExt cx="1461886" cy="720511"/>
          </a:xfrm>
          <a:noFill/>
        </p:grpSpPr>
        <p:sp>
          <p:nvSpPr>
            <p:cNvPr id="414" name="TextBox 413">
              <a:extLst>
                <a:ext uri="{FF2B5EF4-FFF2-40B4-BE49-F238E27FC236}">
                  <a16:creationId xmlns:a16="http://schemas.microsoft.com/office/drawing/2014/main" id="{6EE5003A-D32A-4BED-A620-2C123ACAABFE}"/>
                </a:ext>
              </a:extLst>
            </p:cNvPr>
            <p:cNvSpPr txBox="1"/>
            <p:nvPr/>
          </p:nvSpPr>
          <p:spPr>
            <a:xfrm>
              <a:off x="3582784" y="1895222"/>
              <a:ext cx="1456948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15" name="TextBox 414">
              <a:extLst>
                <a:ext uri="{FF2B5EF4-FFF2-40B4-BE49-F238E27FC236}">
                  <a16:creationId xmlns:a16="http://schemas.microsoft.com/office/drawing/2014/main" id="{BDB15C96-F053-467E-BE50-CD13FF108194}"/>
                </a:ext>
              </a:extLst>
            </p:cNvPr>
            <p:cNvSpPr txBox="1"/>
            <p:nvPr/>
          </p:nvSpPr>
          <p:spPr>
            <a:xfrm>
              <a:off x="3577846" y="2154068"/>
              <a:ext cx="145695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416" name="Oval 21">
            <a:extLst>
              <a:ext uri="{FF2B5EF4-FFF2-40B4-BE49-F238E27FC236}">
                <a16:creationId xmlns:a16="http://schemas.microsoft.com/office/drawing/2014/main" id="{F1CC837A-9A27-4B56-B43C-48948422FCAB}"/>
              </a:ext>
            </a:extLst>
          </p:cNvPr>
          <p:cNvSpPr>
            <a:spLocks noChangeAspect="1"/>
          </p:cNvSpPr>
          <p:nvPr/>
        </p:nvSpPr>
        <p:spPr>
          <a:xfrm>
            <a:off x="5905382" y="3790442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11180</TotalTime>
  <Words>158</Words>
  <Application>Microsoft Office PowerPoint</Application>
  <PresentationFormat>와이드스크린</PresentationFormat>
  <Paragraphs>27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20</cp:revision>
  <dcterms:created xsi:type="dcterms:W3CDTF">2018-02-18T19:39:47Z</dcterms:created>
  <dcterms:modified xsi:type="dcterms:W3CDTF">2018-03-27T06:21:15Z</dcterms:modified>
</cp:coreProperties>
</file>