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</c:v>
                </c:pt>
                <c:pt idx="1">
                  <c:v>37</c:v>
                </c:pt>
                <c:pt idx="2">
                  <c:v>28</c:v>
                </c:pt>
                <c:pt idx="3">
                  <c:v>42</c:v>
                </c:pt>
                <c:pt idx="4">
                  <c:v>33</c:v>
                </c:pt>
                <c:pt idx="5">
                  <c:v>35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BB-4CDF-9E9C-A66A73ECE5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</c:v>
                </c:pt>
                <c:pt idx="1">
                  <c:v>24</c:v>
                </c:pt>
                <c:pt idx="2">
                  <c:v>34</c:v>
                </c:pt>
                <c:pt idx="3">
                  <c:v>21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BB-4CDF-9E9C-A66A73ECE5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25</c:v>
                </c:pt>
                <c:pt idx="1">
                  <c:v>19</c:v>
                </c:pt>
                <c:pt idx="2">
                  <c:v>19</c:v>
                </c:pt>
                <c:pt idx="3">
                  <c:v>15</c:v>
                </c:pt>
                <c:pt idx="4">
                  <c:v>25</c:v>
                </c:pt>
                <c:pt idx="5">
                  <c:v>25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BB-4CDF-9E9C-A66A73ECE5F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15</c:v>
                </c:pt>
                <c:pt idx="1">
                  <c:v>10</c:v>
                </c:pt>
                <c:pt idx="2">
                  <c:v>18</c:v>
                </c:pt>
                <c:pt idx="3">
                  <c:v>12</c:v>
                </c:pt>
                <c:pt idx="4">
                  <c:v>14</c:v>
                </c:pt>
                <c:pt idx="5">
                  <c:v>10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BB-4CDF-9E9C-A66A73ECE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865600"/>
        <c:axId val="154174592"/>
      </c:areaChart>
      <c:catAx>
        <c:axId val="15386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4174592"/>
        <c:crosses val="autoZero"/>
        <c:auto val="1"/>
        <c:lblAlgn val="ctr"/>
        <c:lblOffset val="100"/>
        <c:noMultiLvlLbl val="0"/>
      </c:catAx>
      <c:valAx>
        <c:axId val="15417459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53865600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 sz="1200">
          <a:latin typeface="+mn-lt"/>
          <a:ea typeface="+mn-ea"/>
        </a:defRPr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3" name="Group 5">
            <a:extLst>
              <a:ext uri="{FF2B5EF4-FFF2-40B4-BE49-F238E27FC236}">
                <a16:creationId xmlns:a16="http://schemas.microsoft.com/office/drawing/2014/main" id="{042E6CBC-16D9-4CDA-9FA0-849CD686B008}"/>
              </a:ext>
            </a:extLst>
          </p:cNvPr>
          <p:cNvGrpSpPr/>
          <p:nvPr/>
        </p:nvGrpSpPr>
        <p:grpSpPr>
          <a:xfrm>
            <a:off x="6621756" y="2003231"/>
            <a:ext cx="4605486" cy="1149332"/>
            <a:chOff x="994277" y="3861048"/>
            <a:chExt cx="2664296" cy="1149332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2D9B0052-5E71-480D-B73C-636C0D9939EC}"/>
                </a:ext>
              </a:extLst>
            </p:cNvPr>
            <p:cNvSpPr txBox="1"/>
            <p:nvPr/>
          </p:nvSpPr>
          <p:spPr>
            <a:xfrm>
              <a:off x="994277" y="3861048"/>
              <a:ext cx="2664296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54D8F4CA-83C0-406C-BBE6-440E847A94E4}"/>
                </a:ext>
              </a:extLst>
            </p:cNvPr>
            <p:cNvSpPr txBox="1"/>
            <p:nvPr/>
          </p:nvSpPr>
          <p:spPr>
            <a:xfrm>
              <a:off x="994277" y="4179383"/>
              <a:ext cx="2664296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6" name="Oval 9">
            <a:extLst>
              <a:ext uri="{FF2B5EF4-FFF2-40B4-BE49-F238E27FC236}">
                <a16:creationId xmlns:a16="http://schemas.microsoft.com/office/drawing/2014/main" id="{2FE23698-FB56-4256-8356-6CE35C2FE42C}"/>
              </a:ext>
            </a:extLst>
          </p:cNvPr>
          <p:cNvSpPr/>
          <p:nvPr/>
        </p:nvSpPr>
        <p:spPr>
          <a:xfrm>
            <a:off x="6621756" y="3471503"/>
            <a:ext cx="510564" cy="5105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524FC655-4F16-4299-AD66-B45C02F10715}"/>
              </a:ext>
            </a:extLst>
          </p:cNvPr>
          <p:cNvSpPr txBox="1"/>
          <p:nvPr/>
        </p:nvSpPr>
        <p:spPr>
          <a:xfrm>
            <a:off x="7236646" y="3403620"/>
            <a:ext cx="421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8" name="Oval 12">
            <a:extLst>
              <a:ext uri="{FF2B5EF4-FFF2-40B4-BE49-F238E27FC236}">
                <a16:creationId xmlns:a16="http://schemas.microsoft.com/office/drawing/2014/main" id="{610B3900-8250-4C58-9AE2-042BB083CAA4}"/>
              </a:ext>
            </a:extLst>
          </p:cNvPr>
          <p:cNvSpPr/>
          <p:nvPr/>
        </p:nvSpPr>
        <p:spPr>
          <a:xfrm>
            <a:off x="6621756" y="4170462"/>
            <a:ext cx="510564" cy="510564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35CC5554-E1BF-4843-91FC-786BC3609EFA}"/>
              </a:ext>
            </a:extLst>
          </p:cNvPr>
          <p:cNvSpPr txBox="1"/>
          <p:nvPr/>
        </p:nvSpPr>
        <p:spPr>
          <a:xfrm>
            <a:off x="7236646" y="4102579"/>
            <a:ext cx="421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0" name="Oval 15">
            <a:extLst>
              <a:ext uri="{FF2B5EF4-FFF2-40B4-BE49-F238E27FC236}">
                <a16:creationId xmlns:a16="http://schemas.microsoft.com/office/drawing/2014/main" id="{665A0762-D040-480A-AF12-18E59EC2BCE0}"/>
              </a:ext>
            </a:extLst>
          </p:cNvPr>
          <p:cNvSpPr/>
          <p:nvPr/>
        </p:nvSpPr>
        <p:spPr>
          <a:xfrm>
            <a:off x="6621756" y="4869421"/>
            <a:ext cx="510564" cy="510564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EEC57FEF-3F0A-4952-9AE4-A623717DC70A}"/>
              </a:ext>
            </a:extLst>
          </p:cNvPr>
          <p:cNvSpPr txBox="1"/>
          <p:nvPr/>
        </p:nvSpPr>
        <p:spPr>
          <a:xfrm>
            <a:off x="7236646" y="4801538"/>
            <a:ext cx="421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2" name="Oval 18">
            <a:extLst>
              <a:ext uri="{FF2B5EF4-FFF2-40B4-BE49-F238E27FC236}">
                <a16:creationId xmlns:a16="http://schemas.microsoft.com/office/drawing/2014/main" id="{F363DB4D-57BF-4CC8-936D-F56CEBCB6FE1}"/>
              </a:ext>
            </a:extLst>
          </p:cNvPr>
          <p:cNvSpPr/>
          <p:nvPr/>
        </p:nvSpPr>
        <p:spPr>
          <a:xfrm>
            <a:off x="6621756" y="5568380"/>
            <a:ext cx="510564" cy="5105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E8918769-1F52-4A12-A99F-1C16BAC9791A}"/>
              </a:ext>
            </a:extLst>
          </p:cNvPr>
          <p:cNvSpPr txBox="1"/>
          <p:nvPr/>
        </p:nvSpPr>
        <p:spPr>
          <a:xfrm>
            <a:off x="7236646" y="5500497"/>
            <a:ext cx="421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4" name="Oval 21">
            <a:extLst>
              <a:ext uri="{FF2B5EF4-FFF2-40B4-BE49-F238E27FC236}">
                <a16:creationId xmlns:a16="http://schemas.microsoft.com/office/drawing/2014/main" id="{3383C2F9-1AAE-4E97-A4F5-77FC090C21E3}"/>
              </a:ext>
            </a:extLst>
          </p:cNvPr>
          <p:cNvSpPr/>
          <p:nvPr/>
        </p:nvSpPr>
        <p:spPr>
          <a:xfrm rot="20700000">
            <a:off x="6726167" y="4992637"/>
            <a:ext cx="291528" cy="255504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85" name="Down Arrow 1">
            <a:extLst>
              <a:ext uri="{FF2B5EF4-FFF2-40B4-BE49-F238E27FC236}">
                <a16:creationId xmlns:a16="http://schemas.microsoft.com/office/drawing/2014/main" id="{47F299E9-D170-4A52-9C6B-44467C743EB6}"/>
              </a:ext>
            </a:extLst>
          </p:cNvPr>
          <p:cNvSpPr/>
          <p:nvPr/>
        </p:nvSpPr>
        <p:spPr>
          <a:xfrm rot="10800000" flipH="1">
            <a:off x="6755679" y="3590499"/>
            <a:ext cx="242718" cy="272572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6" name="Rectangle 15">
            <a:extLst>
              <a:ext uri="{FF2B5EF4-FFF2-40B4-BE49-F238E27FC236}">
                <a16:creationId xmlns:a16="http://schemas.microsoft.com/office/drawing/2014/main" id="{E31B6A22-316E-490E-9059-CC3B844FEC59}"/>
              </a:ext>
            </a:extLst>
          </p:cNvPr>
          <p:cNvSpPr/>
          <p:nvPr/>
        </p:nvSpPr>
        <p:spPr>
          <a:xfrm rot="14270044">
            <a:off x="6736329" y="4271171"/>
            <a:ext cx="271207" cy="28251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7" name="Frame 1">
            <a:extLst>
              <a:ext uri="{FF2B5EF4-FFF2-40B4-BE49-F238E27FC236}">
                <a16:creationId xmlns:a16="http://schemas.microsoft.com/office/drawing/2014/main" id="{B7461DB6-2885-46B4-8C73-22B61E77B4F2}"/>
              </a:ext>
            </a:extLst>
          </p:cNvPr>
          <p:cNvSpPr/>
          <p:nvPr/>
        </p:nvSpPr>
        <p:spPr>
          <a:xfrm>
            <a:off x="6747064" y="5693688"/>
            <a:ext cx="259948" cy="259948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aphicFrame>
        <p:nvGraphicFramePr>
          <p:cNvPr id="288" name="Chart 38">
            <a:extLst>
              <a:ext uri="{FF2B5EF4-FFF2-40B4-BE49-F238E27FC236}">
                <a16:creationId xmlns:a16="http://schemas.microsoft.com/office/drawing/2014/main" id="{856C47AA-BE2A-4B84-B872-67E761868B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6183809"/>
              </p:ext>
            </p:extLst>
          </p:nvPr>
        </p:nvGraphicFramePr>
        <p:xfrm>
          <a:off x="890545" y="1808011"/>
          <a:ext cx="5390985" cy="429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165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2018-03-29T01:18:09Z</dcterms:modified>
</cp:coreProperties>
</file>