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68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cat>
            <c:numRef>
              <c:f>Sheet1!$A$2:$A$8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32</c:v>
                </c:pt>
                <c:pt idx="1">
                  <c:v>37</c:v>
                </c:pt>
                <c:pt idx="2">
                  <c:v>28</c:v>
                </c:pt>
                <c:pt idx="3">
                  <c:v>42</c:v>
                </c:pt>
                <c:pt idx="4">
                  <c:v>33</c:v>
                </c:pt>
                <c:pt idx="5">
                  <c:v>35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BB-4CDF-9E9C-A66A73ECE5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</c:spPr>
          <c:cat>
            <c:numRef>
              <c:f>Sheet1!$A$2:$A$8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12</c:v>
                </c:pt>
                <c:pt idx="1">
                  <c:v>24</c:v>
                </c:pt>
                <c:pt idx="2">
                  <c:v>34</c:v>
                </c:pt>
                <c:pt idx="3">
                  <c:v>21</c:v>
                </c:pt>
                <c:pt idx="4">
                  <c:v>28</c:v>
                </c:pt>
                <c:pt idx="5">
                  <c:v>26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BB-4CDF-9E9C-A66A73ECE5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numRef>
              <c:f>Sheet1!$A$2:$A$8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25</c:v>
                </c:pt>
                <c:pt idx="1">
                  <c:v>19</c:v>
                </c:pt>
                <c:pt idx="2">
                  <c:v>19</c:v>
                </c:pt>
                <c:pt idx="3">
                  <c:v>15</c:v>
                </c:pt>
                <c:pt idx="4">
                  <c:v>25</c:v>
                </c:pt>
                <c:pt idx="5">
                  <c:v>25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BB-4CDF-9E9C-A66A73ECE5F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cat>
            <c:numRef>
              <c:f>Sheet1!$A$2:$A$8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15</c:v>
                </c:pt>
                <c:pt idx="1">
                  <c:v>10</c:v>
                </c:pt>
                <c:pt idx="2">
                  <c:v>18</c:v>
                </c:pt>
                <c:pt idx="3">
                  <c:v>12</c:v>
                </c:pt>
                <c:pt idx="4">
                  <c:v>14</c:v>
                </c:pt>
                <c:pt idx="5">
                  <c:v>10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BB-4CDF-9E9C-A66A73ECE5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865600"/>
        <c:axId val="154174592"/>
      </c:areaChart>
      <c:catAx>
        <c:axId val="15386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4174592"/>
        <c:crosses val="autoZero"/>
        <c:auto val="1"/>
        <c:lblAlgn val="ctr"/>
        <c:lblOffset val="100"/>
        <c:noMultiLvlLbl val="0"/>
      </c:catAx>
      <c:valAx>
        <c:axId val="1541745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53865600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200">
          <a:latin typeface="+mn-lt"/>
          <a:ea typeface="+mn-ea"/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73" name="Group 5">
            <a:extLst>
              <a:ext uri="{FF2B5EF4-FFF2-40B4-BE49-F238E27FC236}">
                <a16:creationId xmlns:a16="http://schemas.microsoft.com/office/drawing/2014/main" id="{042E6CBC-16D9-4CDA-9FA0-849CD686B008}"/>
              </a:ext>
            </a:extLst>
          </p:cNvPr>
          <p:cNvGrpSpPr/>
          <p:nvPr/>
        </p:nvGrpSpPr>
        <p:grpSpPr>
          <a:xfrm>
            <a:off x="6621756" y="2003231"/>
            <a:ext cx="4605486" cy="1149332"/>
            <a:chOff x="994277" y="3861048"/>
            <a:chExt cx="2664296" cy="1149332"/>
          </a:xfrm>
        </p:grpSpPr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2D9B0052-5E71-480D-B73C-636C0D9939EC}"/>
                </a:ext>
              </a:extLst>
            </p:cNvPr>
            <p:cNvSpPr txBox="1"/>
            <p:nvPr/>
          </p:nvSpPr>
          <p:spPr>
            <a:xfrm>
              <a:off x="994277" y="3861048"/>
              <a:ext cx="2664296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PowerPoint 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54D8F4CA-83C0-406C-BBE6-440E847A94E4}"/>
                </a:ext>
              </a:extLst>
            </p:cNvPr>
            <p:cNvSpPr txBox="1"/>
            <p:nvPr/>
          </p:nvSpPr>
          <p:spPr>
            <a:xfrm>
              <a:off x="994277" y="4179383"/>
              <a:ext cx="2664296" cy="83099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6" name="Oval 9">
            <a:extLst>
              <a:ext uri="{FF2B5EF4-FFF2-40B4-BE49-F238E27FC236}">
                <a16:creationId xmlns:a16="http://schemas.microsoft.com/office/drawing/2014/main" id="{2FE23698-FB56-4256-8356-6CE35C2FE42C}"/>
              </a:ext>
            </a:extLst>
          </p:cNvPr>
          <p:cNvSpPr/>
          <p:nvPr/>
        </p:nvSpPr>
        <p:spPr>
          <a:xfrm>
            <a:off x="6621756" y="3471503"/>
            <a:ext cx="510564" cy="510564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524FC655-4F16-4299-AD66-B45C02F10715}"/>
              </a:ext>
            </a:extLst>
          </p:cNvPr>
          <p:cNvSpPr txBox="1"/>
          <p:nvPr/>
        </p:nvSpPr>
        <p:spPr>
          <a:xfrm>
            <a:off x="7236646" y="3403620"/>
            <a:ext cx="4213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8" name="Oval 12">
            <a:extLst>
              <a:ext uri="{FF2B5EF4-FFF2-40B4-BE49-F238E27FC236}">
                <a16:creationId xmlns:a16="http://schemas.microsoft.com/office/drawing/2014/main" id="{610B3900-8250-4C58-9AE2-042BB083CAA4}"/>
              </a:ext>
            </a:extLst>
          </p:cNvPr>
          <p:cNvSpPr/>
          <p:nvPr/>
        </p:nvSpPr>
        <p:spPr>
          <a:xfrm>
            <a:off x="6621756" y="4170462"/>
            <a:ext cx="510564" cy="510564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35CC5554-E1BF-4843-91FC-786BC3609EFA}"/>
              </a:ext>
            </a:extLst>
          </p:cNvPr>
          <p:cNvSpPr txBox="1"/>
          <p:nvPr/>
        </p:nvSpPr>
        <p:spPr>
          <a:xfrm>
            <a:off x="7236646" y="4102579"/>
            <a:ext cx="4213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0" name="Oval 15">
            <a:extLst>
              <a:ext uri="{FF2B5EF4-FFF2-40B4-BE49-F238E27FC236}">
                <a16:creationId xmlns:a16="http://schemas.microsoft.com/office/drawing/2014/main" id="{665A0762-D040-480A-AF12-18E59EC2BCE0}"/>
              </a:ext>
            </a:extLst>
          </p:cNvPr>
          <p:cNvSpPr/>
          <p:nvPr/>
        </p:nvSpPr>
        <p:spPr>
          <a:xfrm>
            <a:off x="6621756" y="4869421"/>
            <a:ext cx="510564" cy="510564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EEC57FEF-3F0A-4952-9AE4-A623717DC70A}"/>
              </a:ext>
            </a:extLst>
          </p:cNvPr>
          <p:cNvSpPr txBox="1"/>
          <p:nvPr/>
        </p:nvSpPr>
        <p:spPr>
          <a:xfrm>
            <a:off x="7236646" y="4801538"/>
            <a:ext cx="4213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2" name="Oval 18">
            <a:extLst>
              <a:ext uri="{FF2B5EF4-FFF2-40B4-BE49-F238E27FC236}">
                <a16:creationId xmlns:a16="http://schemas.microsoft.com/office/drawing/2014/main" id="{F363DB4D-57BF-4CC8-936D-F56CEBCB6FE1}"/>
              </a:ext>
            </a:extLst>
          </p:cNvPr>
          <p:cNvSpPr/>
          <p:nvPr/>
        </p:nvSpPr>
        <p:spPr>
          <a:xfrm>
            <a:off x="6621756" y="5568380"/>
            <a:ext cx="510564" cy="510564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E8918769-1F52-4A12-A99F-1C16BAC9791A}"/>
              </a:ext>
            </a:extLst>
          </p:cNvPr>
          <p:cNvSpPr txBox="1"/>
          <p:nvPr/>
        </p:nvSpPr>
        <p:spPr>
          <a:xfrm>
            <a:off x="7236646" y="5500497"/>
            <a:ext cx="4213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4" name="Oval 21">
            <a:extLst>
              <a:ext uri="{FF2B5EF4-FFF2-40B4-BE49-F238E27FC236}">
                <a16:creationId xmlns:a16="http://schemas.microsoft.com/office/drawing/2014/main" id="{3383C2F9-1AAE-4E97-A4F5-77FC090C21E3}"/>
              </a:ext>
            </a:extLst>
          </p:cNvPr>
          <p:cNvSpPr/>
          <p:nvPr/>
        </p:nvSpPr>
        <p:spPr>
          <a:xfrm rot="20700000">
            <a:off x="6726167" y="4992637"/>
            <a:ext cx="291528" cy="255504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85" name="Down Arrow 1">
            <a:extLst>
              <a:ext uri="{FF2B5EF4-FFF2-40B4-BE49-F238E27FC236}">
                <a16:creationId xmlns:a16="http://schemas.microsoft.com/office/drawing/2014/main" id="{47F299E9-D170-4A52-9C6B-44467C743EB6}"/>
              </a:ext>
            </a:extLst>
          </p:cNvPr>
          <p:cNvSpPr/>
          <p:nvPr/>
        </p:nvSpPr>
        <p:spPr>
          <a:xfrm rot="10800000" flipH="1">
            <a:off x="6755679" y="3590499"/>
            <a:ext cx="242718" cy="272572"/>
          </a:xfrm>
          <a:custGeom>
            <a:avLst/>
            <a:gdLst/>
            <a:ahLst/>
            <a:cxnLst/>
            <a:rect l="l" t="t" r="r" b="b"/>
            <a:pathLst>
              <a:path w="3496146" h="3926159">
                <a:moveTo>
                  <a:pt x="1476067" y="1782198"/>
                </a:moveTo>
                <a:lnTo>
                  <a:pt x="2085005" y="1782198"/>
                </a:lnTo>
                <a:lnTo>
                  <a:pt x="2085005" y="560436"/>
                </a:lnTo>
                <a:lnTo>
                  <a:pt x="2389473" y="560436"/>
                </a:lnTo>
                <a:lnTo>
                  <a:pt x="1780536" y="0"/>
                </a:lnTo>
                <a:lnTo>
                  <a:pt x="1171598" y="560436"/>
                </a:lnTo>
                <a:lnTo>
                  <a:pt x="1476067" y="560436"/>
                </a:lnTo>
                <a:close/>
                <a:moveTo>
                  <a:pt x="2794909" y="2376264"/>
                </a:moveTo>
                <a:lnTo>
                  <a:pt x="3403846" y="1815828"/>
                </a:lnTo>
                <a:lnTo>
                  <a:pt x="3099377" y="1815828"/>
                </a:lnTo>
                <a:lnTo>
                  <a:pt x="3099377" y="594066"/>
                </a:lnTo>
                <a:lnTo>
                  <a:pt x="2490440" y="594066"/>
                </a:lnTo>
                <a:lnTo>
                  <a:pt x="2490440" y="1815828"/>
                </a:lnTo>
                <a:lnTo>
                  <a:pt x="2185971" y="1815828"/>
                </a:lnTo>
                <a:close/>
                <a:moveTo>
                  <a:pt x="1738539" y="2704452"/>
                </a:moveTo>
                <a:cubicBezTo>
                  <a:pt x="2025742" y="2708651"/>
                  <a:pt x="2249289" y="2617027"/>
                  <a:pt x="2474392" y="2519294"/>
                </a:cubicBezTo>
                <a:cubicBezTo>
                  <a:pt x="2631335" y="2431624"/>
                  <a:pt x="2641220" y="2356014"/>
                  <a:pt x="2614641" y="2282563"/>
                </a:cubicBezTo>
                <a:cubicBezTo>
                  <a:pt x="2582745" y="2203226"/>
                  <a:pt x="2511446" y="2141129"/>
                  <a:pt x="2374721" y="2203680"/>
                </a:cubicBezTo>
                <a:cubicBezTo>
                  <a:pt x="2195292" y="2350932"/>
                  <a:pt x="1621166" y="2470817"/>
                  <a:pt x="1266317" y="2262320"/>
                </a:cubicBezTo>
                <a:cubicBezTo>
                  <a:pt x="1169173" y="2191011"/>
                  <a:pt x="970584" y="2135007"/>
                  <a:pt x="918755" y="2260582"/>
                </a:cubicBezTo>
                <a:cubicBezTo>
                  <a:pt x="905798" y="2301917"/>
                  <a:pt x="901034" y="2336556"/>
                  <a:pt x="904186" y="2366667"/>
                </a:cubicBezTo>
                <a:cubicBezTo>
                  <a:pt x="913642" y="2457000"/>
                  <a:pt x="994333" y="2506589"/>
                  <a:pt x="1138739" y="2574025"/>
                </a:cubicBezTo>
                <a:cubicBezTo>
                  <a:pt x="1370979" y="2664916"/>
                  <a:pt x="1566218" y="2701932"/>
                  <a:pt x="1738539" y="2704452"/>
                </a:cubicBezTo>
                <a:close/>
                <a:moveTo>
                  <a:pt x="1709810" y="3318171"/>
                </a:moveTo>
                <a:cubicBezTo>
                  <a:pt x="2287461" y="3321186"/>
                  <a:pt x="2747532" y="3089987"/>
                  <a:pt x="2907033" y="2982480"/>
                </a:cubicBezTo>
                <a:cubicBezTo>
                  <a:pt x="3019837" y="2919930"/>
                  <a:pt x="3127019" y="2830470"/>
                  <a:pt x="3047283" y="2692494"/>
                </a:cubicBezTo>
                <a:cubicBezTo>
                  <a:pt x="2931427" y="2583612"/>
                  <a:pt x="2859428" y="2623285"/>
                  <a:pt x="2747560" y="2705958"/>
                </a:cubicBezTo>
                <a:cubicBezTo>
                  <a:pt x="2476410" y="2811508"/>
                  <a:pt x="1878339" y="3347087"/>
                  <a:pt x="714142" y="2686413"/>
                </a:cubicBezTo>
                <a:cubicBezTo>
                  <a:pt x="581403" y="2592588"/>
                  <a:pt x="478211" y="2639047"/>
                  <a:pt x="434354" y="2730111"/>
                </a:cubicBezTo>
                <a:cubicBezTo>
                  <a:pt x="423118" y="2754726"/>
                  <a:pt x="419107" y="2778362"/>
                  <a:pt x="421326" y="2801084"/>
                </a:cubicBezTo>
                <a:cubicBezTo>
                  <a:pt x="427982" y="2869247"/>
                  <a:pt x="490703" y="2929162"/>
                  <a:pt x="582577" y="2982481"/>
                </a:cubicBezTo>
                <a:cubicBezTo>
                  <a:pt x="974299" y="3230234"/>
                  <a:pt x="1363219" y="3316361"/>
                  <a:pt x="1709810" y="3318171"/>
                </a:cubicBezTo>
                <a:close/>
                <a:moveTo>
                  <a:pt x="1650124" y="3925606"/>
                </a:moveTo>
                <a:cubicBezTo>
                  <a:pt x="2273556" y="3938577"/>
                  <a:pt x="2858828" y="3722251"/>
                  <a:pt x="3329308" y="3414392"/>
                </a:cubicBezTo>
                <a:cubicBezTo>
                  <a:pt x="3434138" y="3367480"/>
                  <a:pt x="3549293" y="3215474"/>
                  <a:pt x="3469556" y="3100952"/>
                </a:cubicBezTo>
                <a:cubicBezTo>
                  <a:pt x="3361675" y="3005103"/>
                  <a:pt x="3225886" y="3077348"/>
                  <a:pt x="3149901" y="3145689"/>
                </a:cubicBezTo>
                <a:cubicBezTo>
                  <a:pt x="2987266" y="3247333"/>
                  <a:pt x="1796029" y="4146474"/>
                  <a:pt x="297808" y="3098777"/>
                </a:cubicBezTo>
                <a:cubicBezTo>
                  <a:pt x="177029" y="2997135"/>
                  <a:pt x="65861" y="3063139"/>
                  <a:pt x="18020" y="3134657"/>
                </a:cubicBezTo>
                <a:cubicBezTo>
                  <a:pt x="4124" y="3161552"/>
                  <a:pt x="-1298" y="3188690"/>
                  <a:pt x="257" y="3215218"/>
                </a:cubicBezTo>
                <a:cubicBezTo>
                  <a:pt x="4919" y="3294803"/>
                  <a:pt x="72375" y="3368892"/>
                  <a:pt x="162256" y="3414392"/>
                </a:cubicBezTo>
                <a:cubicBezTo>
                  <a:pt x="657258" y="3766720"/>
                  <a:pt x="1165233" y="3915518"/>
                  <a:pt x="1650124" y="39256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86" name="Rectangle 15">
            <a:extLst>
              <a:ext uri="{FF2B5EF4-FFF2-40B4-BE49-F238E27FC236}">
                <a16:creationId xmlns:a16="http://schemas.microsoft.com/office/drawing/2014/main" id="{E31B6A22-316E-490E-9059-CC3B844FEC59}"/>
              </a:ext>
            </a:extLst>
          </p:cNvPr>
          <p:cNvSpPr/>
          <p:nvPr/>
        </p:nvSpPr>
        <p:spPr>
          <a:xfrm rot="14270044">
            <a:off x="6736329" y="4271171"/>
            <a:ext cx="271207" cy="28251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87" name="Frame 1">
            <a:extLst>
              <a:ext uri="{FF2B5EF4-FFF2-40B4-BE49-F238E27FC236}">
                <a16:creationId xmlns:a16="http://schemas.microsoft.com/office/drawing/2014/main" id="{B7461DB6-2885-46B4-8C73-22B61E77B4F2}"/>
              </a:ext>
            </a:extLst>
          </p:cNvPr>
          <p:cNvSpPr/>
          <p:nvPr/>
        </p:nvSpPr>
        <p:spPr>
          <a:xfrm>
            <a:off x="6747064" y="5693688"/>
            <a:ext cx="259948" cy="259948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0" y="2700080"/>
                </a:moveTo>
                <a:lnTo>
                  <a:pt x="569408" y="2700080"/>
                </a:lnTo>
                <a:lnTo>
                  <a:pt x="569408" y="3390592"/>
                </a:lnTo>
                <a:lnTo>
                  <a:pt x="3390592" y="3390592"/>
                </a:lnTo>
                <a:lnTo>
                  <a:pt x="3390592" y="2700080"/>
                </a:lnTo>
                <a:lnTo>
                  <a:pt x="3960000" y="2700080"/>
                </a:lnTo>
                <a:lnTo>
                  <a:pt x="3960000" y="3960000"/>
                </a:lnTo>
                <a:lnTo>
                  <a:pt x="0" y="3960000"/>
                </a:lnTo>
                <a:close/>
                <a:moveTo>
                  <a:pt x="1530791" y="0"/>
                </a:moveTo>
                <a:lnTo>
                  <a:pt x="2429209" y="0"/>
                </a:lnTo>
                <a:lnTo>
                  <a:pt x="2429209" y="2108456"/>
                </a:lnTo>
                <a:lnTo>
                  <a:pt x="2772088" y="2108456"/>
                </a:lnTo>
                <a:lnTo>
                  <a:pt x="1980000" y="3198242"/>
                </a:lnTo>
                <a:lnTo>
                  <a:pt x="1187912" y="2108456"/>
                </a:lnTo>
                <a:lnTo>
                  <a:pt x="1530791" y="21084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aphicFrame>
        <p:nvGraphicFramePr>
          <p:cNvPr id="288" name="Chart 38">
            <a:extLst>
              <a:ext uri="{FF2B5EF4-FFF2-40B4-BE49-F238E27FC236}">
                <a16:creationId xmlns:a16="http://schemas.microsoft.com/office/drawing/2014/main" id="{856C47AA-BE2A-4B84-B872-67E761868B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6183809"/>
              </p:ext>
            </p:extLst>
          </p:nvPr>
        </p:nvGraphicFramePr>
        <p:xfrm>
          <a:off x="890545" y="1808011"/>
          <a:ext cx="5390985" cy="429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11175</TotalTime>
  <Words>165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2018-03-29T01:18:09Z</dcterms:modified>
</cp:coreProperties>
</file>