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92" name="Straight Connector 3">
            <a:extLst>
              <a:ext uri="{FF2B5EF4-FFF2-40B4-BE49-F238E27FC236}">
                <a16:creationId xmlns:a16="http://schemas.microsoft.com/office/drawing/2014/main" id="{CBCE3AB1-CB75-427A-BEBE-D498A3FB66C8}"/>
              </a:ext>
            </a:extLst>
          </p:cNvPr>
          <p:cNvCxnSpPr>
            <a:cxnSpLocks/>
          </p:cNvCxnSpPr>
          <p:nvPr/>
        </p:nvCxnSpPr>
        <p:spPr>
          <a:xfrm>
            <a:off x="923192" y="2320073"/>
            <a:ext cx="10401300" cy="0"/>
          </a:xfrm>
          <a:prstGeom prst="line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7">
            <a:extLst>
              <a:ext uri="{FF2B5EF4-FFF2-40B4-BE49-F238E27FC236}">
                <a16:creationId xmlns:a16="http://schemas.microsoft.com/office/drawing/2014/main" id="{A226A3B5-0D44-476F-A545-F547126E1A27}"/>
              </a:ext>
            </a:extLst>
          </p:cNvPr>
          <p:cNvSpPr/>
          <p:nvPr/>
        </p:nvSpPr>
        <p:spPr>
          <a:xfrm>
            <a:off x="5950289" y="2175307"/>
            <a:ext cx="288000" cy="288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4" name="Oval 8">
            <a:extLst>
              <a:ext uri="{FF2B5EF4-FFF2-40B4-BE49-F238E27FC236}">
                <a16:creationId xmlns:a16="http://schemas.microsoft.com/office/drawing/2014/main" id="{ADBA47A6-F7BA-4B66-AD45-D8B04C5167BC}"/>
              </a:ext>
            </a:extLst>
          </p:cNvPr>
          <p:cNvSpPr/>
          <p:nvPr/>
        </p:nvSpPr>
        <p:spPr>
          <a:xfrm>
            <a:off x="7433488" y="2175307"/>
            <a:ext cx="288000" cy="28803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5" name="Oval 9">
            <a:extLst>
              <a:ext uri="{FF2B5EF4-FFF2-40B4-BE49-F238E27FC236}">
                <a16:creationId xmlns:a16="http://schemas.microsoft.com/office/drawing/2014/main" id="{68ECEA8C-F89B-4C09-99B6-1EB5BD4A236E}"/>
              </a:ext>
            </a:extLst>
          </p:cNvPr>
          <p:cNvSpPr/>
          <p:nvPr/>
        </p:nvSpPr>
        <p:spPr>
          <a:xfrm>
            <a:off x="8916687" y="2175307"/>
            <a:ext cx="288000" cy="28803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6" name="Oval 10">
            <a:extLst>
              <a:ext uri="{FF2B5EF4-FFF2-40B4-BE49-F238E27FC236}">
                <a16:creationId xmlns:a16="http://schemas.microsoft.com/office/drawing/2014/main" id="{7C7DE10A-3FE6-4507-8AD4-B3458790CB64}"/>
              </a:ext>
            </a:extLst>
          </p:cNvPr>
          <p:cNvSpPr/>
          <p:nvPr/>
        </p:nvSpPr>
        <p:spPr>
          <a:xfrm>
            <a:off x="10399888" y="2175307"/>
            <a:ext cx="288000" cy="28803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Oval 11">
            <a:extLst>
              <a:ext uri="{FF2B5EF4-FFF2-40B4-BE49-F238E27FC236}">
                <a16:creationId xmlns:a16="http://schemas.microsoft.com/office/drawing/2014/main" id="{F3015214-332B-4167-B9C0-25CB6A5058F9}"/>
              </a:ext>
            </a:extLst>
          </p:cNvPr>
          <p:cNvSpPr/>
          <p:nvPr/>
        </p:nvSpPr>
        <p:spPr>
          <a:xfrm>
            <a:off x="1500692" y="2175307"/>
            <a:ext cx="288000" cy="28803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Oval 12">
            <a:extLst>
              <a:ext uri="{FF2B5EF4-FFF2-40B4-BE49-F238E27FC236}">
                <a16:creationId xmlns:a16="http://schemas.microsoft.com/office/drawing/2014/main" id="{F700692F-7F37-4670-B740-20AADBCBB674}"/>
              </a:ext>
            </a:extLst>
          </p:cNvPr>
          <p:cNvSpPr/>
          <p:nvPr/>
        </p:nvSpPr>
        <p:spPr>
          <a:xfrm>
            <a:off x="2983891" y="2175307"/>
            <a:ext cx="288000" cy="28803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9" name="Oval 13">
            <a:extLst>
              <a:ext uri="{FF2B5EF4-FFF2-40B4-BE49-F238E27FC236}">
                <a16:creationId xmlns:a16="http://schemas.microsoft.com/office/drawing/2014/main" id="{C7A57AF2-9E0C-4824-A3F2-9630911A7273}"/>
              </a:ext>
            </a:extLst>
          </p:cNvPr>
          <p:cNvSpPr/>
          <p:nvPr/>
        </p:nvSpPr>
        <p:spPr>
          <a:xfrm>
            <a:off x="4467090" y="2175307"/>
            <a:ext cx="288000" cy="2880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Oval 19">
            <a:extLst>
              <a:ext uri="{FF2B5EF4-FFF2-40B4-BE49-F238E27FC236}">
                <a16:creationId xmlns:a16="http://schemas.microsoft.com/office/drawing/2014/main" id="{57B8B042-2A8D-4448-A1ED-7645A4ADC97D}"/>
              </a:ext>
            </a:extLst>
          </p:cNvPr>
          <p:cNvSpPr/>
          <p:nvPr/>
        </p:nvSpPr>
        <p:spPr>
          <a:xfrm>
            <a:off x="1302692" y="2813526"/>
            <a:ext cx="684000" cy="684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1" name="Group 2">
            <a:extLst>
              <a:ext uri="{FF2B5EF4-FFF2-40B4-BE49-F238E27FC236}">
                <a16:creationId xmlns:a16="http://schemas.microsoft.com/office/drawing/2014/main" id="{95970D4D-C998-4D13-8551-5483C7A95F30}"/>
              </a:ext>
            </a:extLst>
          </p:cNvPr>
          <p:cNvGrpSpPr/>
          <p:nvPr/>
        </p:nvGrpSpPr>
        <p:grpSpPr>
          <a:xfrm>
            <a:off x="869559" y="3540380"/>
            <a:ext cx="1550267" cy="1086473"/>
            <a:chOff x="470970" y="3346955"/>
            <a:chExt cx="1550267" cy="1086473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535BB872-8679-4163-8ED4-024A0C4D4776}"/>
                </a:ext>
              </a:extLst>
            </p:cNvPr>
            <p:cNvSpPr txBox="1"/>
            <p:nvPr/>
          </p:nvSpPr>
          <p:spPr>
            <a:xfrm>
              <a:off x="470970" y="3346955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E83DD0F7-7363-49AE-A04C-8B2E8568359E}"/>
                </a:ext>
              </a:extLst>
            </p:cNvPr>
            <p:cNvSpPr txBox="1"/>
            <p:nvPr/>
          </p:nvSpPr>
          <p:spPr>
            <a:xfrm>
              <a:off x="470970" y="3602430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04" name="Straight Arrow Connector 34">
            <a:extLst>
              <a:ext uri="{FF2B5EF4-FFF2-40B4-BE49-F238E27FC236}">
                <a16:creationId xmlns:a16="http://schemas.microsoft.com/office/drawing/2014/main" id="{30BD2331-9726-4F6C-A80D-9D16B64EC6D8}"/>
              </a:ext>
            </a:extLst>
          </p:cNvPr>
          <p:cNvCxnSpPr/>
          <p:nvPr/>
        </p:nvCxnSpPr>
        <p:spPr>
          <a:xfrm flipV="1">
            <a:off x="1644638" y="2528940"/>
            <a:ext cx="108" cy="284586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13">
            <a:extLst>
              <a:ext uri="{FF2B5EF4-FFF2-40B4-BE49-F238E27FC236}">
                <a16:creationId xmlns:a16="http://schemas.microsoft.com/office/drawing/2014/main" id="{A4673F6A-6505-4897-9F9C-62F90374C357}"/>
              </a:ext>
            </a:extLst>
          </p:cNvPr>
          <p:cNvSpPr/>
          <p:nvPr/>
        </p:nvSpPr>
        <p:spPr>
          <a:xfrm>
            <a:off x="4269090" y="2814685"/>
            <a:ext cx="684000" cy="68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6" name="Group 5">
            <a:extLst>
              <a:ext uri="{FF2B5EF4-FFF2-40B4-BE49-F238E27FC236}">
                <a16:creationId xmlns:a16="http://schemas.microsoft.com/office/drawing/2014/main" id="{71EC4790-F725-4CD4-968A-AE3C8889802D}"/>
              </a:ext>
            </a:extLst>
          </p:cNvPr>
          <p:cNvGrpSpPr/>
          <p:nvPr/>
        </p:nvGrpSpPr>
        <p:grpSpPr>
          <a:xfrm>
            <a:off x="3835957" y="3541539"/>
            <a:ext cx="1550267" cy="1086473"/>
            <a:chOff x="2676933" y="3348114"/>
            <a:chExt cx="1550267" cy="1086473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2FE6880-86FC-4D41-964F-0C867F43C62E}"/>
                </a:ext>
              </a:extLst>
            </p:cNvPr>
            <p:cNvSpPr txBox="1"/>
            <p:nvPr/>
          </p:nvSpPr>
          <p:spPr>
            <a:xfrm>
              <a:off x="2676933" y="3348114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4EE2AC1-FCD4-460A-A4DE-9EE87E92123E}"/>
                </a:ext>
              </a:extLst>
            </p:cNvPr>
            <p:cNvSpPr txBox="1"/>
            <p:nvPr/>
          </p:nvSpPr>
          <p:spPr>
            <a:xfrm>
              <a:off x="2676933" y="3603589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09" name="Straight Arrow Connector 115">
            <a:extLst>
              <a:ext uri="{FF2B5EF4-FFF2-40B4-BE49-F238E27FC236}">
                <a16:creationId xmlns:a16="http://schemas.microsoft.com/office/drawing/2014/main" id="{1449C2AA-86C5-4A23-A23E-F6C90BE530D4}"/>
              </a:ext>
            </a:extLst>
          </p:cNvPr>
          <p:cNvCxnSpPr>
            <a:cxnSpLocks/>
            <a:stCxn id="105" idx="0"/>
          </p:cNvCxnSpPr>
          <p:nvPr/>
        </p:nvCxnSpPr>
        <p:spPr>
          <a:xfrm flipV="1">
            <a:off x="4611090" y="2520787"/>
            <a:ext cx="0" cy="293898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val 119">
            <a:extLst>
              <a:ext uri="{FF2B5EF4-FFF2-40B4-BE49-F238E27FC236}">
                <a16:creationId xmlns:a16="http://schemas.microsoft.com/office/drawing/2014/main" id="{370CB4ED-AF5A-494C-AEBD-DE63CAFFF85D}"/>
              </a:ext>
            </a:extLst>
          </p:cNvPr>
          <p:cNvSpPr/>
          <p:nvPr/>
        </p:nvSpPr>
        <p:spPr>
          <a:xfrm>
            <a:off x="7235488" y="2815844"/>
            <a:ext cx="684000" cy="684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11" name="Group 15">
            <a:extLst>
              <a:ext uri="{FF2B5EF4-FFF2-40B4-BE49-F238E27FC236}">
                <a16:creationId xmlns:a16="http://schemas.microsoft.com/office/drawing/2014/main" id="{975EE1CB-9C55-4064-8F2B-32A9E9CDB588}"/>
              </a:ext>
            </a:extLst>
          </p:cNvPr>
          <p:cNvGrpSpPr/>
          <p:nvPr/>
        </p:nvGrpSpPr>
        <p:grpSpPr>
          <a:xfrm>
            <a:off x="6802355" y="3542698"/>
            <a:ext cx="1550267" cy="1086473"/>
            <a:chOff x="4898136" y="3349273"/>
            <a:chExt cx="1550267" cy="1086473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CDDF9FDE-3E72-4F07-8D9D-70AEF0712CC5}"/>
                </a:ext>
              </a:extLst>
            </p:cNvPr>
            <p:cNvSpPr txBox="1"/>
            <p:nvPr/>
          </p:nvSpPr>
          <p:spPr>
            <a:xfrm>
              <a:off x="4898136" y="3349273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73664EC-52DC-4518-A616-B2D2FB5C4F69}"/>
                </a:ext>
              </a:extLst>
            </p:cNvPr>
            <p:cNvSpPr txBox="1"/>
            <p:nvPr/>
          </p:nvSpPr>
          <p:spPr>
            <a:xfrm>
              <a:off x="4898136" y="3604748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14" name="Straight Arrow Connector 121">
            <a:extLst>
              <a:ext uri="{FF2B5EF4-FFF2-40B4-BE49-F238E27FC236}">
                <a16:creationId xmlns:a16="http://schemas.microsoft.com/office/drawing/2014/main" id="{DE7614E3-973E-4D2B-B23C-8A5B6FBE116D}"/>
              </a:ext>
            </a:extLst>
          </p:cNvPr>
          <p:cNvCxnSpPr>
            <a:cxnSpLocks/>
            <a:stCxn id="110" idx="0"/>
          </p:cNvCxnSpPr>
          <p:nvPr/>
        </p:nvCxnSpPr>
        <p:spPr>
          <a:xfrm flipV="1">
            <a:off x="7577488" y="2517890"/>
            <a:ext cx="8215" cy="297954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25">
            <a:extLst>
              <a:ext uri="{FF2B5EF4-FFF2-40B4-BE49-F238E27FC236}">
                <a16:creationId xmlns:a16="http://schemas.microsoft.com/office/drawing/2014/main" id="{BCE6D89A-9EBF-42B8-A6E1-FE6C86B9C322}"/>
              </a:ext>
            </a:extLst>
          </p:cNvPr>
          <p:cNvSpPr/>
          <p:nvPr/>
        </p:nvSpPr>
        <p:spPr>
          <a:xfrm>
            <a:off x="10201888" y="2817002"/>
            <a:ext cx="684000" cy="684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6" name="Group 17">
            <a:extLst>
              <a:ext uri="{FF2B5EF4-FFF2-40B4-BE49-F238E27FC236}">
                <a16:creationId xmlns:a16="http://schemas.microsoft.com/office/drawing/2014/main" id="{A54F930D-A656-49E5-86E7-053E1C2CBA1E}"/>
              </a:ext>
            </a:extLst>
          </p:cNvPr>
          <p:cNvGrpSpPr/>
          <p:nvPr/>
        </p:nvGrpSpPr>
        <p:grpSpPr>
          <a:xfrm>
            <a:off x="9768755" y="3543856"/>
            <a:ext cx="1550267" cy="1086473"/>
            <a:chOff x="7119339" y="3350431"/>
            <a:chExt cx="1550267" cy="1086473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7615A46A-16BD-44CE-B0BB-BF0831504F29}"/>
                </a:ext>
              </a:extLst>
            </p:cNvPr>
            <p:cNvSpPr txBox="1"/>
            <p:nvPr/>
          </p:nvSpPr>
          <p:spPr>
            <a:xfrm>
              <a:off x="7119339" y="3350431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2F698C7F-FFBE-4759-9986-3A4807E72962}"/>
                </a:ext>
              </a:extLst>
            </p:cNvPr>
            <p:cNvSpPr txBox="1"/>
            <p:nvPr/>
          </p:nvSpPr>
          <p:spPr>
            <a:xfrm>
              <a:off x="7119339" y="3605906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19" name="Straight Arrow Connector 127">
            <a:extLst>
              <a:ext uri="{FF2B5EF4-FFF2-40B4-BE49-F238E27FC236}">
                <a16:creationId xmlns:a16="http://schemas.microsoft.com/office/drawing/2014/main" id="{A7612549-2545-4FD5-9C55-7E9C28D34B47}"/>
              </a:ext>
            </a:extLst>
          </p:cNvPr>
          <p:cNvCxnSpPr/>
          <p:nvPr/>
        </p:nvCxnSpPr>
        <p:spPr>
          <a:xfrm flipH="1" flipV="1">
            <a:off x="10541598" y="2535892"/>
            <a:ext cx="4580" cy="281110"/>
          </a:xfrm>
          <a:prstGeom prst="straightConnector1">
            <a:avLst/>
          </a:prstGeom>
          <a:ln w="254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31">
            <a:extLst>
              <a:ext uri="{FF2B5EF4-FFF2-40B4-BE49-F238E27FC236}">
                <a16:creationId xmlns:a16="http://schemas.microsoft.com/office/drawing/2014/main" id="{0F8F7C98-1E50-4FA9-9F43-0E4E74EAFC5B}"/>
              </a:ext>
            </a:extLst>
          </p:cNvPr>
          <p:cNvSpPr/>
          <p:nvPr/>
        </p:nvSpPr>
        <p:spPr>
          <a:xfrm>
            <a:off x="2785891" y="4329376"/>
            <a:ext cx="684000" cy="684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21" name="Group 4">
            <a:extLst>
              <a:ext uri="{FF2B5EF4-FFF2-40B4-BE49-F238E27FC236}">
                <a16:creationId xmlns:a16="http://schemas.microsoft.com/office/drawing/2014/main" id="{1D865F7C-0D95-4451-9EAF-E951D220D3D3}"/>
              </a:ext>
            </a:extLst>
          </p:cNvPr>
          <p:cNvGrpSpPr/>
          <p:nvPr/>
        </p:nvGrpSpPr>
        <p:grpSpPr>
          <a:xfrm>
            <a:off x="2326382" y="5049280"/>
            <a:ext cx="1550267" cy="1086473"/>
            <a:chOff x="1570525" y="4862807"/>
            <a:chExt cx="1550267" cy="1086473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AD542C3A-8AA2-43D8-9F2D-F17261431AB5}"/>
                </a:ext>
              </a:extLst>
            </p:cNvPr>
            <p:cNvSpPr txBox="1"/>
            <p:nvPr/>
          </p:nvSpPr>
          <p:spPr>
            <a:xfrm>
              <a:off x="1570525" y="4862807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B317186F-44A2-4266-9132-B5ADD5DD8CFE}"/>
                </a:ext>
              </a:extLst>
            </p:cNvPr>
            <p:cNvSpPr txBox="1"/>
            <p:nvPr/>
          </p:nvSpPr>
          <p:spPr>
            <a:xfrm>
              <a:off x="1570525" y="5118282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24" name="Straight Arrow Connector 133">
            <a:extLst>
              <a:ext uri="{FF2B5EF4-FFF2-40B4-BE49-F238E27FC236}">
                <a16:creationId xmlns:a16="http://schemas.microsoft.com/office/drawing/2014/main" id="{0B0AE0AB-A035-4E87-99C3-F19DB702D91C}"/>
              </a:ext>
            </a:extLst>
          </p:cNvPr>
          <p:cNvCxnSpPr>
            <a:cxnSpLocks/>
            <a:stCxn id="120" idx="0"/>
          </p:cNvCxnSpPr>
          <p:nvPr/>
        </p:nvCxnSpPr>
        <p:spPr>
          <a:xfrm flipV="1">
            <a:off x="3127891" y="2506195"/>
            <a:ext cx="0" cy="1823181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50">
            <a:extLst>
              <a:ext uri="{FF2B5EF4-FFF2-40B4-BE49-F238E27FC236}">
                <a16:creationId xmlns:a16="http://schemas.microsoft.com/office/drawing/2014/main" id="{7741FF7C-8B6E-44D8-9E7D-675CD03596E8}"/>
              </a:ext>
            </a:extLst>
          </p:cNvPr>
          <p:cNvSpPr/>
          <p:nvPr/>
        </p:nvSpPr>
        <p:spPr>
          <a:xfrm>
            <a:off x="5752289" y="4325900"/>
            <a:ext cx="684000" cy="68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26" name="Group 14">
            <a:extLst>
              <a:ext uri="{FF2B5EF4-FFF2-40B4-BE49-F238E27FC236}">
                <a16:creationId xmlns:a16="http://schemas.microsoft.com/office/drawing/2014/main" id="{DA98A4D0-01D8-4A3F-865F-92C6609B44E8}"/>
              </a:ext>
            </a:extLst>
          </p:cNvPr>
          <p:cNvGrpSpPr/>
          <p:nvPr/>
        </p:nvGrpSpPr>
        <p:grpSpPr>
          <a:xfrm>
            <a:off x="5320867" y="5049280"/>
            <a:ext cx="1550267" cy="1086473"/>
            <a:chOff x="3790962" y="4859331"/>
            <a:chExt cx="1550267" cy="1086473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981E3DDA-836A-47B4-BD39-C5D3F27A372D}"/>
                </a:ext>
              </a:extLst>
            </p:cNvPr>
            <p:cNvSpPr txBox="1"/>
            <p:nvPr/>
          </p:nvSpPr>
          <p:spPr>
            <a:xfrm>
              <a:off x="3790962" y="4859331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66011DEE-7A21-45A0-8FF2-1449774D4366}"/>
                </a:ext>
              </a:extLst>
            </p:cNvPr>
            <p:cNvSpPr txBox="1"/>
            <p:nvPr/>
          </p:nvSpPr>
          <p:spPr>
            <a:xfrm>
              <a:off x="3790962" y="5114806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29" name="Straight Arrow Connector 152">
            <a:extLst>
              <a:ext uri="{FF2B5EF4-FFF2-40B4-BE49-F238E27FC236}">
                <a16:creationId xmlns:a16="http://schemas.microsoft.com/office/drawing/2014/main" id="{CAA6698A-A700-4AB6-BDA6-C25CA3749089}"/>
              </a:ext>
            </a:extLst>
          </p:cNvPr>
          <p:cNvCxnSpPr>
            <a:stCxn id="125" idx="0"/>
          </p:cNvCxnSpPr>
          <p:nvPr/>
        </p:nvCxnSpPr>
        <p:spPr>
          <a:xfrm flipV="1">
            <a:off x="6094289" y="2535892"/>
            <a:ext cx="10503" cy="179000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56">
            <a:extLst>
              <a:ext uri="{FF2B5EF4-FFF2-40B4-BE49-F238E27FC236}">
                <a16:creationId xmlns:a16="http://schemas.microsoft.com/office/drawing/2014/main" id="{FD31B1F6-B895-459A-BF7D-8B230F7F50BC}"/>
              </a:ext>
            </a:extLst>
          </p:cNvPr>
          <p:cNvSpPr/>
          <p:nvPr/>
        </p:nvSpPr>
        <p:spPr>
          <a:xfrm>
            <a:off x="8718687" y="4322424"/>
            <a:ext cx="684000" cy="684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31" name="Group 16">
            <a:extLst>
              <a:ext uri="{FF2B5EF4-FFF2-40B4-BE49-F238E27FC236}">
                <a16:creationId xmlns:a16="http://schemas.microsoft.com/office/drawing/2014/main" id="{0F2F1698-F0A6-49DE-B0A5-133C4D015BC3}"/>
              </a:ext>
            </a:extLst>
          </p:cNvPr>
          <p:cNvGrpSpPr/>
          <p:nvPr/>
        </p:nvGrpSpPr>
        <p:grpSpPr>
          <a:xfrm>
            <a:off x="8259178" y="5049280"/>
            <a:ext cx="1550267" cy="1086473"/>
            <a:chOff x="6011399" y="4855855"/>
            <a:chExt cx="1550267" cy="1086473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7EB4C89A-E71F-47BA-9D11-2E8DAF19E867}"/>
                </a:ext>
              </a:extLst>
            </p:cNvPr>
            <p:cNvSpPr txBox="1"/>
            <p:nvPr/>
          </p:nvSpPr>
          <p:spPr>
            <a:xfrm>
              <a:off x="6011399" y="4855855"/>
              <a:ext cx="155026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9182FD8E-6EF5-45E4-A323-0D8CE0383A3C}"/>
                </a:ext>
              </a:extLst>
            </p:cNvPr>
            <p:cNvSpPr txBox="1"/>
            <p:nvPr/>
          </p:nvSpPr>
          <p:spPr>
            <a:xfrm>
              <a:off x="6011399" y="5111330"/>
              <a:ext cx="1550267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34" name="Straight Arrow Connector 158">
            <a:extLst>
              <a:ext uri="{FF2B5EF4-FFF2-40B4-BE49-F238E27FC236}">
                <a16:creationId xmlns:a16="http://schemas.microsoft.com/office/drawing/2014/main" id="{FDDC669D-9CE6-492B-89CF-46F265E66AFE}"/>
              </a:ext>
            </a:extLst>
          </p:cNvPr>
          <p:cNvCxnSpPr>
            <a:cxnSpLocks/>
            <a:stCxn id="130" idx="0"/>
          </p:cNvCxnSpPr>
          <p:nvPr/>
        </p:nvCxnSpPr>
        <p:spPr>
          <a:xfrm flipH="1" flipV="1">
            <a:off x="9058399" y="2535892"/>
            <a:ext cx="2288" cy="1786532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656D1024-893C-4898-B21B-7A962EBBF564}"/>
              </a:ext>
            </a:extLst>
          </p:cNvPr>
          <p:cNvSpPr txBox="1"/>
          <p:nvPr/>
        </p:nvSpPr>
        <p:spPr>
          <a:xfrm>
            <a:off x="10077549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B1A8691-258C-4328-A8CB-520ACCB442EE}"/>
              </a:ext>
            </a:extLst>
          </p:cNvPr>
          <p:cNvSpPr txBox="1"/>
          <p:nvPr/>
        </p:nvSpPr>
        <p:spPr>
          <a:xfrm>
            <a:off x="8594348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B1167E1-E695-4D44-B93A-83B3F99924C8}"/>
              </a:ext>
            </a:extLst>
          </p:cNvPr>
          <p:cNvSpPr txBox="1"/>
          <p:nvPr/>
        </p:nvSpPr>
        <p:spPr>
          <a:xfrm>
            <a:off x="7111149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905FC78-1F6B-4D50-B31C-7D0555E63D81}"/>
              </a:ext>
            </a:extLst>
          </p:cNvPr>
          <p:cNvSpPr txBox="1"/>
          <p:nvPr/>
        </p:nvSpPr>
        <p:spPr>
          <a:xfrm>
            <a:off x="5627950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91CAA72-7418-483C-83EB-1954F0F8B0D6}"/>
              </a:ext>
            </a:extLst>
          </p:cNvPr>
          <p:cNvSpPr txBox="1"/>
          <p:nvPr/>
        </p:nvSpPr>
        <p:spPr>
          <a:xfrm>
            <a:off x="4144751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6AD5109-5A9F-44EA-B6D4-B049AF04A3D8}"/>
              </a:ext>
            </a:extLst>
          </p:cNvPr>
          <p:cNvSpPr txBox="1"/>
          <p:nvPr/>
        </p:nvSpPr>
        <p:spPr>
          <a:xfrm>
            <a:off x="2661552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2013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B8902F5-154A-4F9B-B3C0-5297FFDAA4FA}"/>
              </a:ext>
            </a:extLst>
          </p:cNvPr>
          <p:cNvSpPr txBox="1"/>
          <p:nvPr/>
        </p:nvSpPr>
        <p:spPr>
          <a:xfrm>
            <a:off x="1178353" y="1792927"/>
            <a:ext cx="93267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2012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42" name="Rectangle 7">
            <a:extLst>
              <a:ext uri="{FF2B5EF4-FFF2-40B4-BE49-F238E27FC236}">
                <a16:creationId xmlns:a16="http://schemas.microsoft.com/office/drawing/2014/main" id="{406031D9-95B6-45BE-9D47-6C910270D328}"/>
              </a:ext>
            </a:extLst>
          </p:cNvPr>
          <p:cNvSpPr/>
          <p:nvPr/>
        </p:nvSpPr>
        <p:spPr>
          <a:xfrm>
            <a:off x="2966871" y="45034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" name="Rectangle 9">
            <a:extLst>
              <a:ext uri="{FF2B5EF4-FFF2-40B4-BE49-F238E27FC236}">
                <a16:creationId xmlns:a16="http://schemas.microsoft.com/office/drawing/2014/main" id="{97561539-95FE-4473-A3B8-759B7F1B5BB3}"/>
              </a:ext>
            </a:extLst>
          </p:cNvPr>
          <p:cNvSpPr/>
          <p:nvPr/>
        </p:nvSpPr>
        <p:spPr>
          <a:xfrm>
            <a:off x="1464575" y="2969355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4" name="Oval 7">
            <a:extLst>
              <a:ext uri="{FF2B5EF4-FFF2-40B4-BE49-F238E27FC236}">
                <a16:creationId xmlns:a16="http://schemas.microsoft.com/office/drawing/2014/main" id="{27357F10-5477-4328-8AF9-850D8C4D8E6D}"/>
              </a:ext>
            </a:extLst>
          </p:cNvPr>
          <p:cNvSpPr/>
          <p:nvPr/>
        </p:nvSpPr>
        <p:spPr>
          <a:xfrm>
            <a:off x="10360822" y="2978337"/>
            <a:ext cx="345121" cy="34512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5" name="Rounded Rectangle 27">
            <a:extLst>
              <a:ext uri="{FF2B5EF4-FFF2-40B4-BE49-F238E27FC236}">
                <a16:creationId xmlns:a16="http://schemas.microsoft.com/office/drawing/2014/main" id="{BBC53E64-56A5-4CD6-84E9-3A127FE5BB4E}"/>
              </a:ext>
            </a:extLst>
          </p:cNvPr>
          <p:cNvSpPr/>
          <p:nvPr/>
        </p:nvSpPr>
        <p:spPr>
          <a:xfrm>
            <a:off x="5921127" y="4525725"/>
            <a:ext cx="367329" cy="28215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6" name="Rounded Rectangle 7">
            <a:extLst>
              <a:ext uri="{FF2B5EF4-FFF2-40B4-BE49-F238E27FC236}">
                <a16:creationId xmlns:a16="http://schemas.microsoft.com/office/drawing/2014/main" id="{F824E44F-DA81-4AD1-99AD-CF2D844EEFA0}"/>
              </a:ext>
            </a:extLst>
          </p:cNvPr>
          <p:cNvSpPr/>
          <p:nvPr/>
        </p:nvSpPr>
        <p:spPr>
          <a:xfrm>
            <a:off x="7407115" y="2984173"/>
            <a:ext cx="373459" cy="32229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7" name="Block Arc 25">
            <a:extLst>
              <a:ext uri="{FF2B5EF4-FFF2-40B4-BE49-F238E27FC236}">
                <a16:creationId xmlns:a16="http://schemas.microsoft.com/office/drawing/2014/main" id="{CB8CDB13-8F2C-4FD4-8BE4-2F7A1E053670}"/>
              </a:ext>
            </a:extLst>
          </p:cNvPr>
          <p:cNvSpPr/>
          <p:nvPr/>
        </p:nvSpPr>
        <p:spPr>
          <a:xfrm>
            <a:off x="4486106" y="2968937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8" name="Round Same Side Corner Rectangle 36">
            <a:extLst>
              <a:ext uri="{FF2B5EF4-FFF2-40B4-BE49-F238E27FC236}">
                <a16:creationId xmlns:a16="http://schemas.microsoft.com/office/drawing/2014/main" id="{38913982-2427-4488-A4B5-BAFF4B0502B6}"/>
              </a:ext>
            </a:extLst>
          </p:cNvPr>
          <p:cNvSpPr/>
          <p:nvPr/>
        </p:nvSpPr>
        <p:spPr>
          <a:xfrm>
            <a:off x="8878859" y="4529946"/>
            <a:ext cx="351546" cy="27793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104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2018-03-22T01:28:55Z</dcterms:modified>
</cp:coreProperties>
</file>