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" y="3977238"/>
            <a:ext cx="914399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0" y="3445803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1" y="4844068"/>
            <a:ext cx="91439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4103244" y="4461465"/>
            <a:ext cx="937514" cy="230402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Click to edit text styles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altLang="ko-KR" dirty="0"/>
              <a:t>Free PPT _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</a:t>
            </a:r>
            <a:r>
              <a:rPr lang="en-US" altLang="ko-KR" b="1" dirty="0" smtClean="0"/>
              <a:t>edit text styles </a:t>
            </a:r>
            <a:r>
              <a:rPr lang="en-US" b="1" dirty="0" smtClean="0"/>
              <a:t>- </a:t>
            </a:r>
            <a:r>
              <a:rPr lang="en-US" b="1" dirty="0"/>
              <a:t>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290</Words>
  <Application>Microsoft Office PowerPoint</Application>
  <PresentationFormat>On-screen Show (16:9)</PresentationFormat>
  <Paragraphs>18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29</cp:revision>
  <dcterms:created xsi:type="dcterms:W3CDTF">2014-04-01T16:27:38Z</dcterms:created>
  <dcterms:modified xsi:type="dcterms:W3CDTF">2016-05-19T06:14:01Z</dcterms:modified>
</cp:coreProperties>
</file>