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822507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268956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69289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2016-05-19T06:12:11Z</dcterms:modified>
</cp:coreProperties>
</file>