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" y="3822174"/>
            <a:ext cx="914399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3275499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103244" y="4349090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2016-05-19T05:26:31Z</dcterms:modified>
</cp:coreProperties>
</file>