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5742995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15432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49918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2016-05-19T05:25:56Z</dcterms:modified>
</cp:coreProperties>
</file>