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5/19/2016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4" name="Group 13"/>
          <p:cNvGrpSpPr/>
          <p:nvPr/>
        </p:nvGrpSpPr>
        <p:grpSpPr>
          <a:xfrm>
            <a:off x="4016993" y="6043601"/>
            <a:ext cx="1110013" cy="272795"/>
            <a:chOff x="3275856" y="1242391"/>
            <a:chExt cx="1656184" cy="407020"/>
          </a:xfrm>
        </p:grpSpPr>
        <p:sp>
          <p:nvSpPr>
            <p:cNvPr id="15" name="Rounded Rectangle 14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0"/>
              </a:schemeClr>
            </a:solidFill>
            <a:ln w="15875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6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10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0" name="TextBox 19"/>
          <p:cNvSpPr txBox="1"/>
          <p:nvPr/>
        </p:nvSpPr>
        <p:spPr>
          <a:xfrm>
            <a:off x="0" y="5487615"/>
            <a:ext cx="9144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1"/>
          <p:cNvSpPr txBox="1">
            <a:spLocks noChangeArrowheads="1"/>
          </p:cNvSpPr>
          <p:nvPr/>
        </p:nvSpPr>
        <p:spPr bwMode="auto">
          <a:xfrm>
            <a:off x="0" y="4911551"/>
            <a:ext cx="9144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PPT TEMPLATES</a:t>
            </a: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499</TotalTime>
  <Words>358</Words>
  <Application>Microsoft Office PowerPoint</Application>
  <PresentationFormat>On-screen Show (4:3)</PresentationFormat>
  <Paragraphs>22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Allppt.com</dc:creator>
  <cp:lastModifiedBy>WIN7</cp:lastModifiedBy>
  <cp:revision>34</cp:revision>
  <dcterms:created xsi:type="dcterms:W3CDTF">2014-04-01T16:35:38Z</dcterms:created>
  <dcterms:modified xsi:type="dcterms:W3CDTF">2016-05-19T06:57:09Z</dcterms:modified>
</cp:coreProperties>
</file>