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18872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7350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564084" y="6120678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2016-05-19T05:19:42Z</dcterms:modified>
</cp:coreProperties>
</file>