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3694261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14781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3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03244" y="4199945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226708" y="1363321"/>
            <a:ext cx="3240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Here!</a:t>
            </a:r>
            <a:endParaRPr lang="en-US" altLang="ko-K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294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2016-05-19T06:25:43Z</dcterms:modified>
</cp:coreProperties>
</file>